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2" r:id="rId3"/>
    <p:sldId id="263" r:id="rId4"/>
    <p:sldId id="258" r:id="rId5"/>
    <p:sldId id="266" r:id="rId6"/>
    <p:sldId id="267" r:id="rId7"/>
    <p:sldId id="268" r:id="rId8"/>
    <p:sldId id="269" r:id="rId9"/>
    <p:sldId id="261" r:id="rId10"/>
    <p:sldId id="270" r:id="rId11"/>
    <p:sldId id="27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1D2"/>
    <a:srgbClr val="FFFFFF"/>
    <a:srgbClr val="019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06E18-265D-489E-BD94-ACBC3872B60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3F0260D-D450-4BBA-A026-38ADD893C91B}">
      <dgm:prSet phldrT="[Texte]" custT="1"/>
      <dgm:spPr>
        <a:solidFill>
          <a:srgbClr val="ED31D2"/>
        </a:solidFill>
      </dgm:spPr>
      <dgm:t>
        <a:bodyPr/>
        <a:lstStyle/>
        <a:p>
          <a:r>
            <a:rPr lang="fr-FR" sz="3200" b="1" u="none" dirty="0" smtClean="0"/>
            <a:t>Commission d’analyse et de traitement</a:t>
          </a:r>
          <a:endParaRPr lang="fr-FR" sz="3200" b="1" u="none" dirty="0"/>
        </a:p>
      </dgm:t>
    </dgm:pt>
    <dgm:pt modelId="{8B398247-3451-431C-B244-5C50F05DAEB1}" type="parTrans" cxnId="{D7B90AAE-D20F-4AD8-BD5E-FF690DBAFEBD}">
      <dgm:prSet/>
      <dgm:spPr/>
      <dgm:t>
        <a:bodyPr/>
        <a:lstStyle/>
        <a:p>
          <a:endParaRPr lang="fr-FR" sz="2800"/>
        </a:p>
      </dgm:t>
    </dgm:pt>
    <dgm:pt modelId="{B543190E-E8F8-4CC9-9C6A-8D1C45068532}" type="sibTrans" cxnId="{D7B90AAE-D20F-4AD8-BD5E-FF690DBAFEBD}">
      <dgm:prSet/>
      <dgm:spPr/>
      <dgm:t>
        <a:bodyPr/>
        <a:lstStyle/>
        <a:p>
          <a:endParaRPr lang="fr-FR" sz="2800"/>
        </a:p>
      </dgm:t>
    </dgm:pt>
    <dgm:pt modelId="{060D6BCD-A713-4CA4-A41C-6AF91788B2BE}">
      <dgm:prSet phldrT="[Texte]" custT="1"/>
      <dgm:spPr>
        <a:solidFill>
          <a:srgbClr val="FFFFFF"/>
        </a:solidFill>
        <a:ln>
          <a:solidFill>
            <a:srgbClr val="019EE3"/>
          </a:solidFill>
        </a:ln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Cédric </a:t>
          </a:r>
          <a:r>
            <a:rPr lang="fr-FR" sz="1400" dirty="0" err="1" smtClean="0">
              <a:solidFill>
                <a:schemeClr val="tx1"/>
              </a:solidFill>
            </a:rPr>
            <a:t>Petitjean</a:t>
          </a:r>
          <a:r>
            <a:rPr lang="fr-FR" sz="1400" dirty="0" smtClean="0">
              <a:solidFill>
                <a:schemeClr val="tx1"/>
              </a:solidFill>
            </a:rPr>
            <a:t>, directeur des Ressources Humaines </a:t>
          </a:r>
          <a:endParaRPr lang="fr-FR" sz="1400" dirty="0">
            <a:solidFill>
              <a:schemeClr val="tx1"/>
            </a:solidFill>
          </a:endParaRPr>
        </a:p>
      </dgm:t>
    </dgm:pt>
    <dgm:pt modelId="{4AA0843E-FBC4-40EB-8164-2C20EB1BABF3}" type="parTrans" cxnId="{D194FE3B-AF16-4A3E-B40B-277B7E23C6C4}">
      <dgm:prSet/>
      <dgm:spPr>
        <a:solidFill>
          <a:srgbClr val="ED31D2"/>
        </a:solidFill>
        <a:ln>
          <a:solidFill>
            <a:srgbClr val="ED31D2"/>
          </a:solidFill>
        </a:ln>
      </dgm:spPr>
      <dgm:t>
        <a:bodyPr/>
        <a:lstStyle/>
        <a:p>
          <a:endParaRPr lang="fr-FR" sz="2800"/>
        </a:p>
      </dgm:t>
    </dgm:pt>
    <dgm:pt modelId="{9E916CC5-2B58-434F-B2B6-A980AFEE894E}" type="sibTrans" cxnId="{D194FE3B-AF16-4A3E-B40B-277B7E23C6C4}">
      <dgm:prSet/>
      <dgm:spPr/>
      <dgm:t>
        <a:bodyPr/>
        <a:lstStyle/>
        <a:p>
          <a:endParaRPr lang="fr-FR" sz="2800"/>
        </a:p>
      </dgm:t>
    </dgm:pt>
    <dgm:pt modelId="{40600A82-A02C-4F36-9F9D-163E7617C38B}">
      <dgm:prSet phldrT="[Texte]" custT="1"/>
      <dgm:spPr>
        <a:solidFill>
          <a:srgbClr val="FFFFFF"/>
        </a:solidFill>
        <a:ln>
          <a:solidFill>
            <a:srgbClr val="019EE3"/>
          </a:solidFill>
        </a:ln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Annette François</a:t>
          </a:r>
        </a:p>
        <a:p>
          <a:r>
            <a:rPr lang="fr-FR" sz="1400" dirty="0" smtClean="0">
              <a:solidFill>
                <a:schemeClr val="tx1"/>
              </a:solidFill>
            </a:rPr>
            <a:t>Isabelle </a:t>
          </a:r>
          <a:r>
            <a:rPr lang="fr-FR" sz="1400" dirty="0" err="1" smtClean="0">
              <a:solidFill>
                <a:schemeClr val="tx1"/>
              </a:solidFill>
            </a:rPr>
            <a:t>Touzot</a:t>
          </a:r>
          <a:endParaRPr lang="fr-FR" sz="1400" dirty="0" smtClean="0">
            <a:solidFill>
              <a:schemeClr val="tx1"/>
            </a:solidFill>
          </a:endParaRPr>
        </a:p>
        <a:p>
          <a:r>
            <a:rPr lang="fr-FR" sz="1400" dirty="0" err="1" smtClean="0">
              <a:solidFill>
                <a:schemeClr val="tx1"/>
              </a:solidFill>
            </a:rPr>
            <a:t>Resp</a:t>
          </a:r>
          <a:r>
            <a:rPr lang="fr-FR" sz="1400" dirty="0" smtClean="0">
              <a:solidFill>
                <a:schemeClr val="tx1"/>
              </a:solidFill>
            </a:rPr>
            <a:t>. de services</a:t>
          </a:r>
          <a:endParaRPr lang="fr-FR" sz="1400" dirty="0">
            <a:solidFill>
              <a:schemeClr val="tx1"/>
            </a:solidFill>
          </a:endParaRPr>
        </a:p>
      </dgm:t>
    </dgm:pt>
    <dgm:pt modelId="{3533BC83-B511-4817-9C16-8AA81F3747F1}" type="parTrans" cxnId="{4C8D4337-0F2E-4A91-B3E7-AB509F94CABE}">
      <dgm:prSet/>
      <dgm:spPr>
        <a:ln>
          <a:solidFill>
            <a:srgbClr val="ED31D2"/>
          </a:solidFill>
        </a:ln>
      </dgm:spPr>
      <dgm:t>
        <a:bodyPr/>
        <a:lstStyle/>
        <a:p>
          <a:endParaRPr lang="fr-FR" sz="2800"/>
        </a:p>
      </dgm:t>
    </dgm:pt>
    <dgm:pt modelId="{5C95E9CE-FBDB-4599-938B-790ED487A370}" type="sibTrans" cxnId="{4C8D4337-0F2E-4A91-B3E7-AB509F94CABE}">
      <dgm:prSet/>
      <dgm:spPr/>
      <dgm:t>
        <a:bodyPr/>
        <a:lstStyle/>
        <a:p>
          <a:endParaRPr lang="fr-FR" sz="2800"/>
        </a:p>
      </dgm:t>
    </dgm:pt>
    <dgm:pt modelId="{BEAC98E2-E0AD-46E6-B1B3-FDDA68FC96A9}">
      <dgm:prSet phldrT="[Texte]" custT="1"/>
      <dgm:spPr>
        <a:solidFill>
          <a:srgbClr val="FFFFFF"/>
        </a:solidFill>
        <a:ln>
          <a:solidFill>
            <a:srgbClr val="019EE3"/>
          </a:solidFill>
        </a:ln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Ana </a:t>
          </a:r>
          <a:r>
            <a:rPr lang="fr-FR" sz="1400" dirty="0" err="1" smtClean="0">
              <a:solidFill>
                <a:schemeClr val="tx1"/>
              </a:solidFill>
            </a:rPr>
            <a:t>Vinand</a:t>
          </a:r>
          <a:r>
            <a:rPr lang="fr-FR" sz="1400" dirty="0" smtClean="0">
              <a:solidFill>
                <a:schemeClr val="tx1"/>
              </a:solidFill>
            </a:rPr>
            <a:t>, infirmière de santé au travail </a:t>
          </a:r>
          <a:endParaRPr lang="fr-FR" sz="1400" dirty="0">
            <a:solidFill>
              <a:schemeClr val="tx1"/>
            </a:solidFill>
          </a:endParaRPr>
        </a:p>
      </dgm:t>
    </dgm:pt>
    <dgm:pt modelId="{C5982E32-0A71-4BA7-A8E6-4A3306A17DC4}" type="parTrans" cxnId="{6E180659-26CB-40E3-9EDA-9E3F4D3E7E79}">
      <dgm:prSet/>
      <dgm:spPr>
        <a:ln>
          <a:solidFill>
            <a:srgbClr val="ED31D2"/>
          </a:solidFill>
        </a:ln>
      </dgm:spPr>
      <dgm:t>
        <a:bodyPr/>
        <a:lstStyle/>
        <a:p>
          <a:endParaRPr lang="fr-FR" sz="2800"/>
        </a:p>
      </dgm:t>
    </dgm:pt>
    <dgm:pt modelId="{54FE7768-F75A-44D3-BD3E-7872F8926EAB}" type="sibTrans" cxnId="{6E180659-26CB-40E3-9EDA-9E3F4D3E7E79}">
      <dgm:prSet/>
      <dgm:spPr/>
      <dgm:t>
        <a:bodyPr/>
        <a:lstStyle/>
        <a:p>
          <a:endParaRPr lang="fr-FR" sz="2800"/>
        </a:p>
      </dgm:t>
    </dgm:pt>
    <dgm:pt modelId="{A9938C46-965A-4EFE-B807-386EC5D930CD}">
      <dgm:prSet phldrT="[Texte]" custT="1"/>
      <dgm:spPr>
        <a:solidFill>
          <a:srgbClr val="FFFFFF"/>
        </a:solidFill>
        <a:ln>
          <a:solidFill>
            <a:srgbClr val="019EE3"/>
          </a:solidFill>
        </a:ln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Isabelle </a:t>
          </a:r>
          <a:r>
            <a:rPr lang="fr-FR" sz="1400" dirty="0" err="1" smtClean="0">
              <a:solidFill>
                <a:schemeClr val="tx1"/>
              </a:solidFill>
            </a:rPr>
            <a:t>Marosz</a:t>
          </a:r>
          <a:r>
            <a:rPr lang="fr-FR" sz="1400" dirty="0" smtClean="0">
              <a:solidFill>
                <a:schemeClr val="tx1"/>
              </a:solidFill>
            </a:rPr>
            <a:t>, personnel du service juridique inter académique</a:t>
          </a:r>
          <a:endParaRPr lang="fr-FR" sz="1400" dirty="0">
            <a:solidFill>
              <a:schemeClr val="tx1"/>
            </a:solidFill>
          </a:endParaRPr>
        </a:p>
      </dgm:t>
    </dgm:pt>
    <dgm:pt modelId="{3FB0E173-5C5A-41B8-A5D3-670A1AA5FD90}" type="parTrans" cxnId="{EA186EB9-0799-43B5-96D7-4787D62B33C4}">
      <dgm:prSet/>
      <dgm:spPr>
        <a:ln>
          <a:solidFill>
            <a:srgbClr val="ED31D2"/>
          </a:solidFill>
        </a:ln>
      </dgm:spPr>
      <dgm:t>
        <a:bodyPr/>
        <a:lstStyle/>
        <a:p>
          <a:endParaRPr lang="fr-FR" sz="2800"/>
        </a:p>
      </dgm:t>
    </dgm:pt>
    <dgm:pt modelId="{450604DB-728C-4AAF-9B3A-AA39D52BF692}" type="sibTrans" cxnId="{EA186EB9-0799-43B5-96D7-4787D62B33C4}">
      <dgm:prSet/>
      <dgm:spPr/>
      <dgm:t>
        <a:bodyPr/>
        <a:lstStyle/>
        <a:p>
          <a:endParaRPr lang="fr-FR" sz="2800"/>
        </a:p>
      </dgm:t>
    </dgm:pt>
    <dgm:pt modelId="{140D1AA1-5B7E-4B48-8D38-5483C33DB468}">
      <dgm:prSet phldrT="[Texte]" custT="1"/>
      <dgm:spPr>
        <a:solidFill>
          <a:srgbClr val="FFFFFF"/>
        </a:solidFill>
        <a:ln>
          <a:solidFill>
            <a:srgbClr val="019EE3"/>
          </a:solidFill>
        </a:ln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Laurent Meunier, référent académique égalité professionnelle </a:t>
          </a:r>
          <a:endParaRPr lang="fr-FR" sz="1400" dirty="0">
            <a:solidFill>
              <a:schemeClr val="tx1"/>
            </a:solidFill>
          </a:endParaRPr>
        </a:p>
      </dgm:t>
    </dgm:pt>
    <dgm:pt modelId="{9F4F2F4E-CC03-4BFD-9046-EE9ED0258256}" type="parTrans" cxnId="{27763FD6-CEDA-4E33-84D1-A55CD3F6A410}">
      <dgm:prSet/>
      <dgm:spPr>
        <a:ln>
          <a:solidFill>
            <a:srgbClr val="ED31D2"/>
          </a:solidFill>
        </a:ln>
      </dgm:spPr>
      <dgm:t>
        <a:bodyPr/>
        <a:lstStyle/>
        <a:p>
          <a:endParaRPr lang="fr-FR" sz="2800"/>
        </a:p>
      </dgm:t>
    </dgm:pt>
    <dgm:pt modelId="{8EA2B346-4CF1-497C-B95C-D8BE552AB0A8}" type="sibTrans" cxnId="{27763FD6-CEDA-4E33-84D1-A55CD3F6A410}">
      <dgm:prSet/>
      <dgm:spPr/>
      <dgm:t>
        <a:bodyPr/>
        <a:lstStyle/>
        <a:p>
          <a:endParaRPr lang="fr-FR" sz="2800"/>
        </a:p>
      </dgm:t>
    </dgm:pt>
    <dgm:pt modelId="{C6C9A518-8BF9-4687-93C8-41D77ECB792F}">
      <dgm:prSet phldrT="[Texte]" custT="1"/>
      <dgm:spPr>
        <a:solidFill>
          <a:srgbClr val="FFFFFF"/>
        </a:solidFill>
        <a:ln>
          <a:solidFill>
            <a:srgbClr val="019EE3"/>
          </a:solidFill>
        </a:ln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Lise Rodrigues, conseillère technique du service social </a:t>
          </a:r>
          <a:endParaRPr lang="fr-FR" sz="1400" dirty="0">
            <a:solidFill>
              <a:schemeClr val="tx1"/>
            </a:solidFill>
          </a:endParaRPr>
        </a:p>
      </dgm:t>
    </dgm:pt>
    <dgm:pt modelId="{C1FA673A-CD08-4D71-9AF6-37D3496A6D2F}" type="parTrans" cxnId="{63905D44-D95E-44D7-9A82-DEA2D33CCF0C}">
      <dgm:prSet/>
      <dgm:spPr>
        <a:ln>
          <a:solidFill>
            <a:srgbClr val="ED31D2"/>
          </a:solidFill>
        </a:ln>
      </dgm:spPr>
      <dgm:t>
        <a:bodyPr/>
        <a:lstStyle/>
        <a:p>
          <a:endParaRPr lang="fr-FR" sz="2800"/>
        </a:p>
      </dgm:t>
    </dgm:pt>
    <dgm:pt modelId="{306A01BE-4F26-4553-B59D-C9633434180C}" type="sibTrans" cxnId="{63905D44-D95E-44D7-9A82-DEA2D33CCF0C}">
      <dgm:prSet/>
      <dgm:spPr/>
      <dgm:t>
        <a:bodyPr/>
        <a:lstStyle/>
        <a:p>
          <a:endParaRPr lang="fr-FR" sz="2800"/>
        </a:p>
      </dgm:t>
    </dgm:pt>
    <dgm:pt modelId="{AE978E74-EF09-426A-86AD-E5C7B38E5877}">
      <dgm:prSet phldrT="[Texte]" custT="1"/>
      <dgm:spPr>
        <a:solidFill>
          <a:srgbClr val="FFFFFF"/>
        </a:solidFill>
        <a:ln>
          <a:solidFill>
            <a:srgbClr val="019EE3"/>
          </a:solidFill>
        </a:ln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Sarah </a:t>
          </a:r>
          <a:r>
            <a:rPr lang="fr-FR" sz="1400" dirty="0" err="1" smtClean="0">
              <a:solidFill>
                <a:schemeClr val="tx1"/>
              </a:solidFill>
            </a:rPr>
            <a:t>Ribard</a:t>
          </a:r>
          <a:r>
            <a:rPr lang="fr-FR" sz="1400" dirty="0" smtClean="0">
              <a:solidFill>
                <a:schemeClr val="tx1"/>
              </a:solidFill>
            </a:rPr>
            <a:t>, Christine </a:t>
          </a:r>
          <a:r>
            <a:rPr lang="fr-FR" sz="1400" dirty="0" err="1" smtClean="0">
              <a:solidFill>
                <a:schemeClr val="tx1"/>
              </a:solidFill>
            </a:rPr>
            <a:t>Kratzer</a:t>
          </a:r>
          <a:r>
            <a:rPr lang="fr-FR" sz="1400" dirty="0" smtClean="0">
              <a:solidFill>
                <a:schemeClr val="tx1"/>
              </a:solidFill>
            </a:rPr>
            <a:t>, Estelle Girard-</a:t>
          </a:r>
          <a:r>
            <a:rPr lang="fr-FR" sz="1400" dirty="0" err="1" smtClean="0">
              <a:solidFill>
                <a:schemeClr val="tx1"/>
              </a:solidFill>
            </a:rPr>
            <a:t>Guillaumot</a:t>
          </a:r>
          <a:r>
            <a:rPr lang="fr-FR" sz="1400" dirty="0" smtClean="0">
              <a:solidFill>
                <a:schemeClr val="tx1"/>
              </a:solidFill>
            </a:rPr>
            <a:t> et Nathalie Maillard : assistantes sociales du personnel départementales </a:t>
          </a:r>
          <a:endParaRPr lang="fr-FR" sz="1400" dirty="0">
            <a:solidFill>
              <a:schemeClr val="tx1"/>
            </a:solidFill>
          </a:endParaRPr>
        </a:p>
      </dgm:t>
    </dgm:pt>
    <dgm:pt modelId="{DC2EE4AD-95A7-4D9E-A044-14BC0163948C}" type="parTrans" cxnId="{25998E54-4177-4EEA-91C9-6BECDF4C556A}">
      <dgm:prSet/>
      <dgm:spPr>
        <a:ln>
          <a:solidFill>
            <a:srgbClr val="ED31D2"/>
          </a:solidFill>
        </a:ln>
      </dgm:spPr>
      <dgm:t>
        <a:bodyPr/>
        <a:lstStyle/>
        <a:p>
          <a:endParaRPr lang="fr-FR" sz="2800"/>
        </a:p>
      </dgm:t>
    </dgm:pt>
    <dgm:pt modelId="{A9B40529-5CAC-423E-B3F7-2E9F15E4350A}" type="sibTrans" cxnId="{25998E54-4177-4EEA-91C9-6BECDF4C556A}">
      <dgm:prSet/>
      <dgm:spPr/>
      <dgm:t>
        <a:bodyPr/>
        <a:lstStyle/>
        <a:p>
          <a:endParaRPr lang="fr-FR" sz="2800"/>
        </a:p>
      </dgm:t>
    </dgm:pt>
    <dgm:pt modelId="{E72463D4-73C5-431A-BABD-015B21816A8E}" type="pres">
      <dgm:prSet presAssocID="{47406E18-265D-489E-BD94-ACBC3872B6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D3A9152-5D97-4775-903E-88958BC02FD3}" type="pres">
      <dgm:prSet presAssocID="{93F0260D-D450-4BBA-A026-38ADD893C91B}" presName="hierRoot1" presStyleCnt="0">
        <dgm:presLayoutVars>
          <dgm:hierBranch val="init"/>
        </dgm:presLayoutVars>
      </dgm:prSet>
      <dgm:spPr/>
    </dgm:pt>
    <dgm:pt modelId="{5C669A7B-013F-4D50-9B14-A635FED96155}" type="pres">
      <dgm:prSet presAssocID="{93F0260D-D450-4BBA-A026-38ADD893C91B}" presName="rootComposite1" presStyleCnt="0"/>
      <dgm:spPr/>
    </dgm:pt>
    <dgm:pt modelId="{9AEBE97E-DA12-4EA5-BA97-1023DC856B41}" type="pres">
      <dgm:prSet presAssocID="{93F0260D-D450-4BBA-A026-38ADD893C91B}" presName="rootText1" presStyleLbl="node0" presStyleIdx="0" presStyleCnt="1" custScaleX="298237" custScaleY="17297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AD6ADD0-5AF7-46E9-A55D-C1B89DAFE71E}" type="pres">
      <dgm:prSet presAssocID="{93F0260D-D450-4BBA-A026-38ADD893C91B}" presName="rootConnector1" presStyleLbl="node1" presStyleIdx="0" presStyleCnt="0"/>
      <dgm:spPr/>
      <dgm:t>
        <a:bodyPr/>
        <a:lstStyle/>
        <a:p>
          <a:endParaRPr lang="fr-FR"/>
        </a:p>
      </dgm:t>
    </dgm:pt>
    <dgm:pt modelId="{4058F285-9CE7-49AE-9C0B-7462FD4BD0FB}" type="pres">
      <dgm:prSet presAssocID="{93F0260D-D450-4BBA-A026-38ADD893C91B}" presName="hierChild2" presStyleCnt="0"/>
      <dgm:spPr/>
    </dgm:pt>
    <dgm:pt modelId="{B904AD9A-0E37-482B-B723-B3D3A80ED5A2}" type="pres">
      <dgm:prSet presAssocID="{4AA0843E-FBC4-40EB-8164-2C20EB1BABF3}" presName="Name37" presStyleLbl="parChTrans1D2" presStyleIdx="0" presStyleCnt="7"/>
      <dgm:spPr/>
      <dgm:t>
        <a:bodyPr/>
        <a:lstStyle/>
        <a:p>
          <a:endParaRPr lang="fr-FR"/>
        </a:p>
      </dgm:t>
    </dgm:pt>
    <dgm:pt modelId="{42D1DCFE-D54C-4886-BFA9-7B427AA8E1F1}" type="pres">
      <dgm:prSet presAssocID="{060D6BCD-A713-4CA4-A41C-6AF91788B2BE}" presName="hierRoot2" presStyleCnt="0">
        <dgm:presLayoutVars>
          <dgm:hierBranch val="init"/>
        </dgm:presLayoutVars>
      </dgm:prSet>
      <dgm:spPr/>
    </dgm:pt>
    <dgm:pt modelId="{E3A6DA8C-1B9D-4E4B-9D21-3B8D897B6112}" type="pres">
      <dgm:prSet presAssocID="{060D6BCD-A713-4CA4-A41C-6AF91788B2BE}" presName="rootComposite" presStyleCnt="0"/>
      <dgm:spPr/>
    </dgm:pt>
    <dgm:pt modelId="{2D6F1546-C709-424F-B6E1-5B7569FB864F}" type="pres">
      <dgm:prSet presAssocID="{060D6BCD-A713-4CA4-A41C-6AF91788B2BE}" presName="rootText" presStyleLbl="node2" presStyleIdx="0" presStyleCnt="7" custScaleX="88752" custScaleY="23400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3EFC2B-5491-4A8A-AF0D-735BC82E5EF6}" type="pres">
      <dgm:prSet presAssocID="{060D6BCD-A713-4CA4-A41C-6AF91788B2BE}" presName="rootConnector" presStyleLbl="node2" presStyleIdx="0" presStyleCnt="7"/>
      <dgm:spPr/>
      <dgm:t>
        <a:bodyPr/>
        <a:lstStyle/>
        <a:p>
          <a:endParaRPr lang="fr-FR"/>
        </a:p>
      </dgm:t>
    </dgm:pt>
    <dgm:pt modelId="{4E500878-54C8-44E8-9E9A-D50CF37283F7}" type="pres">
      <dgm:prSet presAssocID="{060D6BCD-A713-4CA4-A41C-6AF91788B2BE}" presName="hierChild4" presStyleCnt="0"/>
      <dgm:spPr/>
    </dgm:pt>
    <dgm:pt modelId="{5725DB59-2451-43D0-A073-1003B5B4A0DF}" type="pres">
      <dgm:prSet presAssocID="{060D6BCD-A713-4CA4-A41C-6AF91788B2BE}" presName="hierChild5" presStyleCnt="0"/>
      <dgm:spPr/>
    </dgm:pt>
    <dgm:pt modelId="{0675C2F1-E272-43DB-BA54-7E4718FABBEC}" type="pres">
      <dgm:prSet presAssocID="{3533BC83-B511-4817-9C16-8AA81F3747F1}" presName="Name37" presStyleLbl="parChTrans1D2" presStyleIdx="1" presStyleCnt="7"/>
      <dgm:spPr/>
      <dgm:t>
        <a:bodyPr/>
        <a:lstStyle/>
        <a:p>
          <a:endParaRPr lang="fr-FR"/>
        </a:p>
      </dgm:t>
    </dgm:pt>
    <dgm:pt modelId="{077F890F-8645-49EA-95A7-F5E6ACE3FB12}" type="pres">
      <dgm:prSet presAssocID="{40600A82-A02C-4F36-9F9D-163E7617C38B}" presName="hierRoot2" presStyleCnt="0">
        <dgm:presLayoutVars>
          <dgm:hierBranch val="init"/>
        </dgm:presLayoutVars>
      </dgm:prSet>
      <dgm:spPr/>
    </dgm:pt>
    <dgm:pt modelId="{60556A42-8D6E-414B-8869-F1DB47EA134A}" type="pres">
      <dgm:prSet presAssocID="{40600A82-A02C-4F36-9F9D-163E7617C38B}" presName="rootComposite" presStyleCnt="0"/>
      <dgm:spPr/>
    </dgm:pt>
    <dgm:pt modelId="{BF23A5B2-B50D-4F8D-A6FA-6CEF06AE5918}" type="pres">
      <dgm:prSet presAssocID="{40600A82-A02C-4F36-9F9D-163E7617C38B}" presName="rootText" presStyleLbl="node2" presStyleIdx="1" presStyleCnt="7" custScaleX="87334" custScaleY="23400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74B2667-2C93-4059-B355-0D9893210427}" type="pres">
      <dgm:prSet presAssocID="{40600A82-A02C-4F36-9F9D-163E7617C38B}" presName="rootConnector" presStyleLbl="node2" presStyleIdx="1" presStyleCnt="7"/>
      <dgm:spPr/>
      <dgm:t>
        <a:bodyPr/>
        <a:lstStyle/>
        <a:p>
          <a:endParaRPr lang="fr-FR"/>
        </a:p>
      </dgm:t>
    </dgm:pt>
    <dgm:pt modelId="{938BB63F-648D-4665-A53B-8A28F6BA60EF}" type="pres">
      <dgm:prSet presAssocID="{40600A82-A02C-4F36-9F9D-163E7617C38B}" presName="hierChild4" presStyleCnt="0"/>
      <dgm:spPr/>
    </dgm:pt>
    <dgm:pt modelId="{37512C0F-F374-4D1F-B04F-DB4F994C0DC4}" type="pres">
      <dgm:prSet presAssocID="{40600A82-A02C-4F36-9F9D-163E7617C38B}" presName="hierChild5" presStyleCnt="0"/>
      <dgm:spPr/>
    </dgm:pt>
    <dgm:pt modelId="{79A9B769-F409-436D-8398-E1134C908EA4}" type="pres">
      <dgm:prSet presAssocID="{C5982E32-0A71-4BA7-A8E6-4A3306A17DC4}" presName="Name37" presStyleLbl="parChTrans1D2" presStyleIdx="2" presStyleCnt="7"/>
      <dgm:spPr/>
      <dgm:t>
        <a:bodyPr/>
        <a:lstStyle/>
        <a:p>
          <a:endParaRPr lang="fr-FR"/>
        </a:p>
      </dgm:t>
    </dgm:pt>
    <dgm:pt modelId="{91F774BB-CF19-467B-A982-0E80627C970F}" type="pres">
      <dgm:prSet presAssocID="{BEAC98E2-E0AD-46E6-B1B3-FDDA68FC96A9}" presName="hierRoot2" presStyleCnt="0">
        <dgm:presLayoutVars>
          <dgm:hierBranch val="init"/>
        </dgm:presLayoutVars>
      </dgm:prSet>
      <dgm:spPr/>
    </dgm:pt>
    <dgm:pt modelId="{312838F8-5829-4405-9946-717E18029BC7}" type="pres">
      <dgm:prSet presAssocID="{BEAC98E2-E0AD-46E6-B1B3-FDDA68FC96A9}" presName="rootComposite" presStyleCnt="0"/>
      <dgm:spPr/>
    </dgm:pt>
    <dgm:pt modelId="{EFF2DD9E-3BD4-4B3C-8E81-452A99ADFBC5}" type="pres">
      <dgm:prSet presAssocID="{BEAC98E2-E0AD-46E6-B1B3-FDDA68FC96A9}" presName="rootText" presStyleLbl="node2" presStyleIdx="2" presStyleCnt="7" custScaleX="85858" custScaleY="23400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2322D3-C4FF-4B61-A791-8E39BB4F3771}" type="pres">
      <dgm:prSet presAssocID="{BEAC98E2-E0AD-46E6-B1B3-FDDA68FC96A9}" presName="rootConnector" presStyleLbl="node2" presStyleIdx="2" presStyleCnt="7"/>
      <dgm:spPr/>
      <dgm:t>
        <a:bodyPr/>
        <a:lstStyle/>
        <a:p>
          <a:endParaRPr lang="fr-FR"/>
        </a:p>
      </dgm:t>
    </dgm:pt>
    <dgm:pt modelId="{20BFAB58-7D7F-4FFF-BD97-B1BD6A1B92D1}" type="pres">
      <dgm:prSet presAssocID="{BEAC98E2-E0AD-46E6-B1B3-FDDA68FC96A9}" presName="hierChild4" presStyleCnt="0"/>
      <dgm:spPr/>
    </dgm:pt>
    <dgm:pt modelId="{D78296AC-6104-4A43-A9AF-AFF24BEE2DB2}" type="pres">
      <dgm:prSet presAssocID="{BEAC98E2-E0AD-46E6-B1B3-FDDA68FC96A9}" presName="hierChild5" presStyleCnt="0"/>
      <dgm:spPr/>
    </dgm:pt>
    <dgm:pt modelId="{C32C0F61-DC77-474A-B0BC-F4BE7857C4D8}" type="pres">
      <dgm:prSet presAssocID="{9F4F2F4E-CC03-4BFD-9046-EE9ED0258256}" presName="Name37" presStyleLbl="parChTrans1D2" presStyleIdx="3" presStyleCnt="7"/>
      <dgm:spPr/>
      <dgm:t>
        <a:bodyPr/>
        <a:lstStyle/>
        <a:p>
          <a:endParaRPr lang="fr-FR"/>
        </a:p>
      </dgm:t>
    </dgm:pt>
    <dgm:pt modelId="{874AD890-CFBC-472F-9050-4CA0C2960ECE}" type="pres">
      <dgm:prSet presAssocID="{140D1AA1-5B7E-4B48-8D38-5483C33DB468}" presName="hierRoot2" presStyleCnt="0">
        <dgm:presLayoutVars>
          <dgm:hierBranch val="init"/>
        </dgm:presLayoutVars>
      </dgm:prSet>
      <dgm:spPr/>
    </dgm:pt>
    <dgm:pt modelId="{2A038472-2354-4D0C-8083-2EAA627611CE}" type="pres">
      <dgm:prSet presAssocID="{140D1AA1-5B7E-4B48-8D38-5483C33DB468}" presName="rootComposite" presStyleCnt="0"/>
      <dgm:spPr/>
    </dgm:pt>
    <dgm:pt modelId="{2349EEBF-C38E-4F07-B09A-FD02CDE1122A}" type="pres">
      <dgm:prSet presAssocID="{140D1AA1-5B7E-4B48-8D38-5483C33DB468}" presName="rootText" presStyleLbl="node2" presStyleIdx="3" presStyleCnt="7" custScaleX="84130" custScaleY="23400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6CF53A4-CE55-4C5B-A94E-6ECD4935151B}" type="pres">
      <dgm:prSet presAssocID="{140D1AA1-5B7E-4B48-8D38-5483C33DB468}" presName="rootConnector" presStyleLbl="node2" presStyleIdx="3" presStyleCnt="7"/>
      <dgm:spPr/>
      <dgm:t>
        <a:bodyPr/>
        <a:lstStyle/>
        <a:p>
          <a:endParaRPr lang="fr-FR"/>
        </a:p>
      </dgm:t>
    </dgm:pt>
    <dgm:pt modelId="{14078D9A-C100-4716-8365-FA281266765E}" type="pres">
      <dgm:prSet presAssocID="{140D1AA1-5B7E-4B48-8D38-5483C33DB468}" presName="hierChild4" presStyleCnt="0"/>
      <dgm:spPr/>
    </dgm:pt>
    <dgm:pt modelId="{E3B9CB80-8D9A-4B7D-AD55-48664E12B4B1}" type="pres">
      <dgm:prSet presAssocID="{140D1AA1-5B7E-4B48-8D38-5483C33DB468}" presName="hierChild5" presStyleCnt="0"/>
      <dgm:spPr/>
    </dgm:pt>
    <dgm:pt modelId="{92B59F83-CBE3-4996-B570-380689E262F4}" type="pres">
      <dgm:prSet presAssocID="{C1FA673A-CD08-4D71-9AF6-37D3496A6D2F}" presName="Name37" presStyleLbl="parChTrans1D2" presStyleIdx="4" presStyleCnt="7"/>
      <dgm:spPr/>
      <dgm:t>
        <a:bodyPr/>
        <a:lstStyle/>
        <a:p>
          <a:endParaRPr lang="fr-FR"/>
        </a:p>
      </dgm:t>
    </dgm:pt>
    <dgm:pt modelId="{1A8D07BC-52C7-473F-9C79-AD5A9141A503}" type="pres">
      <dgm:prSet presAssocID="{C6C9A518-8BF9-4687-93C8-41D77ECB792F}" presName="hierRoot2" presStyleCnt="0">
        <dgm:presLayoutVars>
          <dgm:hierBranch val="init"/>
        </dgm:presLayoutVars>
      </dgm:prSet>
      <dgm:spPr/>
    </dgm:pt>
    <dgm:pt modelId="{3A51BACA-0BC9-443B-95ED-79A5D64C81BC}" type="pres">
      <dgm:prSet presAssocID="{C6C9A518-8BF9-4687-93C8-41D77ECB792F}" presName="rootComposite" presStyleCnt="0"/>
      <dgm:spPr/>
    </dgm:pt>
    <dgm:pt modelId="{380EEC54-5262-4DC7-869F-913EBAFA37F0}" type="pres">
      <dgm:prSet presAssocID="{C6C9A518-8BF9-4687-93C8-41D77ECB792F}" presName="rootText" presStyleLbl="node2" presStyleIdx="4" presStyleCnt="7" custScaleX="82185" custScaleY="23400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3ED594F-B480-4DFB-9F6F-CAB9E70E4871}" type="pres">
      <dgm:prSet presAssocID="{C6C9A518-8BF9-4687-93C8-41D77ECB792F}" presName="rootConnector" presStyleLbl="node2" presStyleIdx="4" presStyleCnt="7"/>
      <dgm:spPr/>
      <dgm:t>
        <a:bodyPr/>
        <a:lstStyle/>
        <a:p>
          <a:endParaRPr lang="fr-FR"/>
        </a:p>
      </dgm:t>
    </dgm:pt>
    <dgm:pt modelId="{3DEFB125-CC37-477E-A335-0F9951D8AAA9}" type="pres">
      <dgm:prSet presAssocID="{C6C9A518-8BF9-4687-93C8-41D77ECB792F}" presName="hierChild4" presStyleCnt="0"/>
      <dgm:spPr/>
    </dgm:pt>
    <dgm:pt modelId="{C0E4189A-D764-4891-91B5-D12830325EB1}" type="pres">
      <dgm:prSet presAssocID="{C6C9A518-8BF9-4687-93C8-41D77ECB792F}" presName="hierChild5" presStyleCnt="0"/>
      <dgm:spPr/>
    </dgm:pt>
    <dgm:pt modelId="{1C22641F-06C7-4C13-83EC-53C80347DA6E}" type="pres">
      <dgm:prSet presAssocID="{3FB0E173-5C5A-41B8-A5D3-670A1AA5FD90}" presName="Name37" presStyleLbl="parChTrans1D2" presStyleIdx="5" presStyleCnt="7"/>
      <dgm:spPr/>
      <dgm:t>
        <a:bodyPr/>
        <a:lstStyle/>
        <a:p>
          <a:endParaRPr lang="fr-FR"/>
        </a:p>
      </dgm:t>
    </dgm:pt>
    <dgm:pt modelId="{40000AAF-5CAB-4B57-8297-290F2B2D8314}" type="pres">
      <dgm:prSet presAssocID="{A9938C46-965A-4EFE-B807-386EC5D930CD}" presName="hierRoot2" presStyleCnt="0">
        <dgm:presLayoutVars>
          <dgm:hierBranch val="init"/>
        </dgm:presLayoutVars>
      </dgm:prSet>
      <dgm:spPr/>
    </dgm:pt>
    <dgm:pt modelId="{DAC664F2-6217-44C1-984D-C0A7DAE76F3E}" type="pres">
      <dgm:prSet presAssocID="{A9938C46-965A-4EFE-B807-386EC5D930CD}" presName="rootComposite" presStyleCnt="0"/>
      <dgm:spPr/>
    </dgm:pt>
    <dgm:pt modelId="{F1B1D6B1-3093-4867-B54F-608A6DD02B8C}" type="pres">
      <dgm:prSet presAssocID="{A9938C46-965A-4EFE-B807-386EC5D930CD}" presName="rootText" presStyleLbl="node2" presStyleIdx="5" presStyleCnt="7" custScaleY="23400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C78CDBE-E132-49A7-9354-6F8D3202F44B}" type="pres">
      <dgm:prSet presAssocID="{A9938C46-965A-4EFE-B807-386EC5D930CD}" presName="rootConnector" presStyleLbl="node2" presStyleIdx="5" presStyleCnt="7"/>
      <dgm:spPr/>
      <dgm:t>
        <a:bodyPr/>
        <a:lstStyle/>
        <a:p>
          <a:endParaRPr lang="fr-FR"/>
        </a:p>
      </dgm:t>
    </dgm:pt>
    <dgm:pt modelId="{1130630C-D765-409C-941A-5D662A85B5DB}" type="pres">
      <dgm:prSet presAssocID="{A9938C46-965A-4EFE-B807-386EC5D930CD}" presName="hierChild4" presStyleCnt="0"/>
      <dgm:spPr/>
    </dgm:pt>
    <dgm:pt modelId="{3026936F-010A-44BA-BAA7-5620BC058C9B}" type="pres">
      <dgm:prSet presAssocID="{A9938C46-965A-4EFE-B807-386EC5D930CD}" presName="hierChild5" presStyleCnt="0"/>
      <dgm:spPr/>
    </dgm:pt>
    <dgm:pt modelId="{ED0E44CE-08A3-4BD2-A7F3-783C81EEE5AF}" type="pres">
      <dgm:prSet presAssocID="{DC2EE4AD-95A7-4D9E-A044-14BC0163948C}" presName="Name37" presStyleLbl="parChTrans1D2" presStyleIdx="6" presStyleCnt="7"/>
      <dgm:spPr/>
      <dgm:t>
        <a:bodyPr/>
        <a:lstStyle/>
        <a:p>
          <a:endParaRPr lang="fr-FR"/>
        </a:p>
      </dgm:t>
    </dgm:pt>
    <dgm:pt modelId="{5DCA0FD1-A966-449C-9193-8A7CE1251431}" type="pres">
      <dgm:prSet presAssocID="{AE978E74-EF09-426A-86AD-E5C7B38E5877}" presName="hierRoot2" presStyleCnt="0">
        <dgm:presLayoutVars>
          <dgm:hierBranch val="init"/>
        </dgm:presLayoutVars>
      </dgm:prSet>
      <dgm:spPr/>
    </dgm:pt>
    <dgm:pt modelId="{8388393A-FD72-40DD-92B7-6930DEBC96A4}" type="pres">
      <dgm:prSet presAssocID="{AE978E74-EF09-426A-86AD-E5C7B38E5877}" presName="rootComposite" presStyleCnt="0"/>
      <dgm:spPr/>
    </dgm:pt>
    <dgm:pt modelId="{79EFC895-B39A-4EC8-911D-0F003D8BCB0E}" type="pres">
      <dgm:prSet presAssocID="{AE978E74-EF09-426A-86AD-E5C7B38E5877}" presName="rootText" presStyleLbl="node2" presStyleIdx="6" presStyleCnt="7" custScaleY="23400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A35A906-ACD6-4F06-AD80-6F023BDDCCE8}" type="pres">
      <dgm:prSet presAssocID="{AE978E74-EF09-426A-86AD-E5C7B38E5877}" presName="rootConnector" presStyleLbl="node2" presStyleIdx="6" presStyleCnt="7"/>
      <dgm:spPr/>
      <dgm:t>
        <a:bodyPr/>
        <a:lstStyle/>
        <a:p>
          <a:endParaRPr lang="fr-FR"/>
        </a:p>
      </dgm:t>
    </dgm:pt>
    <dgm:pt modelId="{771B8A1F-6B97-4EC8-80F9-E787340FC8AB}" type="pres">
      <dgm:prSet presAssocID="{AE978E74-EF09-426A-86AD-E5C7B38E5877}" presName="hierChild4" presStyleCnt="0"/>
      <dgm:spPr/>
    </dgm:pt>
    <dgm:pt modelId="{90AD8EA8-ACA0-45FF-AD03-6BBC8823561A}" type="pres">
      <dgm:prSet presAssocID="{AE978E74-EF09-426A-86AD-E5C7B38E5877}" presName="hierChild5" presStyleCnt="0"/>
      <dgm:spPr/>
    </dgm:pt>
    <dgm:pt modelId="{3B9D4923-E628-43E4-AFFA-E284FC0B3881}" type="pres">
      <dgm:prSet presAssocID="{93F0260D-D450-4BBA-A026-38ADD893C91B}" presName="hierChild3" presStyleCnt="0"/>
      <dgm:spPr/>
    </dgm:pt>
  </dgm:ptLst>
  <dgm:cxnLst>
    <dgm:cxn modelId="{3A69A0FC-6A67-42DA-AACC-DEE85CE7B967}" type="presOf" srcId="{9F4F2F4E-CC03-4BFD-9046-EE9ED0258256}" destId="{C32C0F61-DC77-474A-B0BC-F4BE7857C4D8}" srcOrd="0" destOrd="0" presId="urn:microsoft.com/office/officeart/2005/8/layout/orgChart1"/>
    <dgm:cxn modelId="{67576552-0572-48FE-B943-145D012391B2}" type="presOf" srcId="{3533BC83-B511-4817-9C16-8AA81F3747F1}" destId="{0675C2F1-E272-43DB-BA54-7E4718FABBEC}" srcOrd="0" destOrd="0" presId="urn:microsoft.com/office/officeart/2005/8/layout/orgChart1"/>
    <dgm:cxn modelId="{6E180659-26CB-40E3-9EDA-9E3F4D3E7E79}" srcId="{93F0260D-D450-4BBA-A026-38ADD893C91B}" destId="{BEAC98E2-E0AD-46E6-B1B3-FDDA68FC96A9}" srcOrd="2" destOrd="0" parTransId="{C5982E32-0A71-4BA7-A8E6-4A3306A17DC4}" sibTransId="{54FE7768-F75A-44D3-BD3E-7872F8926EAB}"/>
    <dgm:cxn modelId="{25998E54-4177-4EEA-91C9-6BECDF4C556A}" srcId="{93F0260D-D450-4BBA-A026-38ADD893C91B}" destId="{AE978E74-EF09-426A-86AD-E5C7B38E5877}" srcOrd="6" destOrd="0" parTransId="{DC2EE4AD-95A7-4D9E-A044-14BC0163948C}" sibTransId="{A9B40529-5CAC-423E-B3F7-2E9F15E4350A}"/>
    <dgm:cxn modelId="{27763FD6-CEDA-4E33-84D1-A55CD3F6A410}" srcId="{93F0260D-D450-4BBA-A026-38ADD893C91B}" destId="{140D1AA1-5B7E-4B48-8D38-5483C33DB468}" srcOrd="3" destOrd="0" parTransId="{9F4F2F4E-CC03-4BFD-9046-EE9ED0258256}" sibTransId="{8EA2B346-4CF1-497C-B95C-D8BE552AB0A8}"/>
    <dgm:cxn modelId="{D194FE3B-AF16-4A3E-B40B-277B7E23C6C4}" srcId="{93F0260D-D450-4BBA-A026-38ADD893C91B}" destId="{060D6BCD-A713-4CA4-A41C-6AF91788B2BE}" srcOrd="0" destOrd="0" parTransId="{4AA0843E-FBC4-40EB-8164-2C20EB1BABF3}" sibTransId="{9E916CC5-2B58-434F-B2B6-A980AFEE894E}"/>
    <dgm:cxn modelId="{92754801-3ACE-448E-B275-EB90FE6B1F1D}" type="presOf" srcId="{40600A82-A02C-4F36-9F9D-163E7617C38B}" destId="{BF23A5B2-B50D-4F8D-A6FA-6CEF06AE5918}" srcOrd="0" destOrd="0" presId="urn:microsoft.com/office/officeart/2005/8/layout/orgChart1"/>
    <dgm:cxn modelId="{0247BFCE-4949-441F-B547-C65E765CDE35}" type="presOf" srcId="{C1FA673A-CD08-4D71-9AF6-37D3496A6D2F}" destId="{92B59F83-CBE3-4996-B570-380689E262F4}" srcOrd="0" destOrd="0" presId="urn:microsoft.com/office/officeart/2005/8/layout/orgChart1"/>
    <dgm:cxn modelId="{ECBD6FBC-851E-4C67-8618-98ADE2C7D3CB}" type="presOf" srcId="{DC2EE4AD-95A7-4D9E-A044-14BC0163948C}" destId="{ED0E44CE-08A3-4BD2-A7F3-783C81EEE5AF}" srcOrd="0" destOrd="0" presId="urn:microsoft.com/office/officeart/2005/8/layout/orgChart1"/>
    <dgm:cxn modelId="{B4894892-C4D3-466A-B978-9F454D5666A5}" type="presOf" srcId="{C5982E32-0A71-4BA7-A8E6-4A3306A17DC4}" destId="{79A9B769-F409-436D-8398-E1134C908EA4}" srcOrd="0" destOrd="0" presId="urn:microsoft.com/office/officeart/2005/8/layout/orgChart1"/>
    <dgm:cxn modelId="{DA394F64-2C87-4A30-AB77-26FB35F2FE80}" type="presOf" srcId="{A9938C46-965A-4EFE-B807-386EC5D930CD}" destId="{DC78CDBE-E132-49A7-9354-6F8D3202F44B}" srcOrd="1" destOrd="0" presId="urn:microsoft.com/office/officeart/2005/8/layout/orgChart1"/>
    <dgm:cxn modelId="{0595B057-38CF-47C2-AA54-E1D96572BD92}" type="presOf" srcId="{140D1AA1-5B7E-4B48-8D38-5483C33DB468}" destId="{2349EEBF-C38E-4F07-B09A-FD02CDE1122A}" srcOrd="0" destOrd="0" presId="urn:microsoft.com/office/officeart/2005/8/layout/orgChart1"/>
    <dgm:cxn modelId="{1DE39398-2EE0-4852-A0CA-FAC57E13D539}" type="presOf" srcId="{BEAC98E2-E0AD-46E6-B1B3-FDDA68FC96A9}" destId="{EFF2DD9E-3BD4-4B3C-8E81-452A99ADFBC5}" srcOrd="0" destOrd="0" presId="urn:microsoft.com/office/officeart/2005/8/layout/orgChart1"/>
    <dgm:cxn modelId="{BE2F5A08-A33F-4DA2-95B0-E7CFEDD7D226}" type="presOf" srcId="{4AA0843E-FBC4-40EB-8164-2C20EB1BABF3}" destId="{B904AD9A-0E37-482B-B723-B3D3A80ED5A2}" srcOrd="0" destOrd="0" presId="urn:microsoft.com/office/officeart/2005/8/layout/orgChart1"/>
    <dgm:cxn modelId="{D4B41A42-ADFC-430B-A7B5-F6FD30117939}" type="presOf" srcId="{AE978E74-EF09-426A-86AD-E5C7B38E5877}" destId="{EA35A906-ACD6-4F06-AD80-6F023BDDCCE8}" srcOrd="1" destOrd="0" presId="urn:microsoft.com/office/officeart/2005/8/layout/orgChart1"/>
    <dgm:cxn modelId="{D984C190-0E20-4853-AB83-A166216C5705}" type="presOf" srcId="{93F0260D-D450-4BBA-A026-38ADD893C91B}" destId="{1AD6ADD0-5AF7-46E9-A55D-C1B89DAFE71E}" srcOrd="1" destOrd="0" presId="urn:microsoft.com/office/officeart/2005/8/layout/orgChart1"/>
    <dgm:cxn modelId="{DE248891-D3DD-42D5-8C40-21AE0C2A62A8}" type="presOf" srcId="{060D6BCD-A713-4CA4-A41C-6AF91788B2BE}" destId="{2D6F1546-C709-424F-B6E1-5B7569FB864F}" srcOrd="0" destOrd="0" presId="urn:microsoft.com/office/officeart/2005/8/layout/orgChart1"/>
    <dgm:cxn modelId="{55DA6D5A-58CA-4346-8B62-95787508415B}" type="presOf" srcId="{40600A82-A02C-4F36-9F9D-163E7617C38B}" destId="{274B2667-2C93-4059-B355-0D9893210427}" srcOrd="1" destOrd="0" presId="urn:microsoft.com/office/officeart/2005/8/layout/orgChart1"/>
    <dgm:cxn modelId="{4FD46816-351C-44BA-91E7-FA5DF96B104F}" type="presOf" srcId="{A9938C46-965A-4EFE-B807-386EC5D930CD}" destId="{F1B1D6B1-3093-4867-B54F-608A6DD02B8C}" srcOrd="0" destOrd="0" presId="urn:microsoft.com/office/officeart/2005/8/layout/orgChart1"/>
    <dgm:cxn modelId="{D954A411-BBBF-49AD-9230-D31A69B7FF80}" type="presOf" srcId="{3FB0E173-5C5A-41B8-A5D3-670A1AA5FD90}" destId="{1C22641F-06C7-4C13-83EC-53C80347DA6E}" srcOrd="0" destOrd="0" presId="urn:microsoft.com/office/officeart/2005/8/layout/orgChart1"/>
    <dgm:cxn modelId="{4C8D4337-0F2E-4A91-B3E7-AB509F94CABE}" srcId="{93F0260D-D450-4BBA-A026-38ADD893C91B}" destId="{40600A82-A02C-4F36-9F9D-163E7617C38B}" srcOrd="1" destOrd="0" parTransId="{3533BC83-B511-4817-9C16-8AA81F3747F1}" sibTransId="{5C95E9CE-FBDB-4599-938B-790ED487A370}"/>
    <dgm:cxn modelId="{7B1AE45F-704B-4F3D-BD19-D56BCAD14746}" type="presOf" srcId="{060D6BCD-A713-4CA4-A41C-6AF91788B2BE}" destId="{F33EFC2B-5491-4A8A-AF0D-735BC82E5EF6}" srcOrd="1" destOrd="0" presId="urn:microsoft.com/office/officeart/2005/8/layout/orgChart1"/>
    <dgm:cxn modelId="{8821D358-8F45-45EC-81A0-C094F47AD6D3}" type="presOf" srcId="{93F0260D-D450-4BBA-A026-38ADD893C91B}" destId="{9AEBE97E-DA12-4EA5-BA97-1023DC856B41}" srcOrd="0" destOrd="0" presId="urn:microsoft.com/office/officeart/2005/8/layout/orgChart1"/>
    <dgm:cxn modelId="{52CC7420-1B95-46A3-A76E-A89C30EEFEA6}" type="presOf" srcId="{AE978E74-EF09-426A-86AD-E5C7B38E5877}" destId="{79EFC895-B39A-4EC8-911D-0F003D8BCB0E}" srcOrd="0" destOrd="0" presId="urn:microsoft.com/office/officeart/2005/8/layout/orgChart1"/>
    <dgm:cxn modelId="{81C16945-EC69-4F2D-AC53-97C381AEFBD1}" type="presOf" srcId="{47406E18-265D-489E-BD94-ACBC3872B601}" destId="{E72463D4-73C5-431A-BABD-015B21816A8E}" srcOrd="0" destOrd="0" presId="urn:microsoft.com/office/officeart/2005/8/layout/orgChart1"/>
    <dgm:cxn modelId="{7BF769C9-47B8-4CB9-8958-84B3719BA38E}" type="presOf" srcId="{BEAC98E2-E0AD-46E6-B1B3-FDDA68FC96A9}" destId="{692322D3-C4FF-4B61-A791-8E39BB4F3771}" srcOrd="1" destOrd="0" presId="urn:microsoft.com/office/officeart/2005/8/layout/orgChart1"/>
    <dgm:cxn modelId="{EA186EB9-0799-43B5-96D7-4787D62B33C4}" srcId="{93F0260D-D450-4BBA-A026-38ADD893C91B}" destId="{A9938C46-965A-4EFE-B807-386EC5D930CD}" srcOrd="5" destOrd="0" parTransId="{3FB0E173-5C5A-41B8-A5D3-670A1AA5FD90}" sibTransId="{450604DB-728C-4AAF-9B3A-AA39D52BF692}"/>
    <dgm:cxn modelId="{63905D44-D95E-44D7-9A82-DEA2D33CCF0C}" srcId="{93F0260D-D450-4BBA-A026-38ADD893C91B}" destId="{C6C9A518-8BF9-4687-93C8-41D77ECB792F}" srcOrd="4" destOrd="0" parTransId="{C1FA673A-CD08-4D71-9AF6-37D3496A6D2F}" sibTransId="{306A01BE-4F26-4553-B59D-C9633434180C}"/>
    <dgm:cxn modelId="{F7FE9CAD-F1F8-4B54-8B74-1018C0120CB0}" type="presOf" srcId="{C6C9A518-8BF9-4687-93C8-41D77ECB792F}" destId="{E3ED594F-B480-4DFB-9F6F-CAB9E70E4871}" srcOrd="1" destOrd="0" presId="urn:microsoft.com/office/officeart/2005/8/layout/orgChart1"/>
    <dgm:cxn modelId="{D7B90AAE-D20F-4AD8-BD5E-FF690DBAFEBD}" srcId="{47406E18-265D-489E-BD94-ACBC3872B601}" destId="{93F0260D-D450-4BBA-A026-38ADD893C91B}" srcOrd="0" destOrd="0" parTransId="{8B398247-3451-431C-B244-5C50F05DAEB1}" sibTransId="{B543190E-E8F8-4CC9-9C6A-8D1C45068532}"/>
    <dgm:cxn modelId="{F791BACF-DBBC-4EF8-8822-73057D25DD7C}" type="presOf" srcId="{C6C9A518-8BF9-4687-93C8-41D77ECB792F}" destId="{380EEC54-5262-4DC7-869F-913EBAFA37F0}" srcOrd="0" destOrd="0" presId="urn:microsoft.com/office/officeart/2005/8/layout/orgChart1"/>
    <dgm:cxn modelId="{6D52FC2B-4ECC-4A36-8331-770609F632DA}" type="presOf" srcId="{140D1AA1-5B7E-4B48-8D38-5483C33DB468}" destId="{D6CF53A4-CE55-4C5B-A94E-6ECD4935151B}" srcOrd="1" destOrd="0" presId="urn:microsoft.com/office/officeart/2005/8/layout/orgChart1"/>
    <dgm:cxn modelId="{5DBFEEC8-9AA2-4F76-B44E-8FF2B39E4564}" type="presParOf" srcId="{E72463D4-73C5-431A-BABD-015B21816A8E}" destId="{ED3A9152-5D97-4775-903E-88958BC02FD3}" srcOrd="0" destOrd="0" presId="urn:microsoft.com/office/officeart/2005/8/layout/orgChart1"/>
    <dgm:cxn modelId="{7C87C7E0-838F-4D44-B8AC-B3F11B2D59E4}" type="presParOf" srcId="{ED3A9152-5D97-4775-903E-88958BC02FD3}" destId="{5C669A7B-013F-4D50-9B14-A635FED96155}" srcOrd="0" destOrd="0" presId="urn:microsoft.com/office/officeart/2005/8/layout/orgChart1"/>
    <dgm:cxn modelId="{DCF2AAFD-648B-42C4-97A6-0E6FE1960EDC}" type="presParOf" srcId="{5C669A7B-013F-4D50-9B14-A635FED96155}" destId="{9AEBE97E-DA12-4EA5-BA97-1023DC856B41}" srcOrd="0" destOrd="0" presId="urn:microsoft.com/office/officeart/2005/8/layout/orgChart1"/>
    <dgm:cxn modelId="{F6823CBD-B072-4B39-BBEC-FB74BB340ABD}" type="presParOf" srcId="{5C669A7B-013F-4D50-9B14-A635FED96155}" destId="{1AD6ADD0-5AF7-46E9-A55D-C1B89DAFE71E}" srcOrd="1" destOrd="0" presId="urn:microsoft.com/office/officeart/2005/8/layout/orgChart1"/>
    <dgm:cxn modelId="{1B980FF7-EA4D-4333-8179-F90D0F1A96D4}" type="presParOf" srcId="{ED3A9152-5D97-4775-903E-88958BC02FD3}" destId="{4058F285-9CE7-49AE-9C0B-7462FD4BD0FB}" srcOrd="1" destOrd="0" presId="urn:microsoft.com/office/officeart/2005/8/layout/orgChart1"/>
    <dgm:cxn modelId="{74DFD351-402A-4BDD-9412-D0829C71A017}" type="presParOf" srcId="{4058F285-9CE7-49AE-9C0B-7462FD4BD0FB}" destId="{B904AD9A-0E37-482B-B723-B3D3A80ED5A2}" srcOrd="0" destOrd="0" presId="urn:microsoft.com/office/officeart/2005/8/layout/orgChart1"/>
    <dgm:cxn modelId="{720AEBAA-6C12-45DB-90DE-7424FF85DBE0}" type="presParOf" srcId="{4058F285-9CE7-49AE-9C0B-7462FD4BD0FB}" destId="{42D1DCFE-D54C-4886-BFA9-7B427AA8E1F1}" srcOrd="1" destOrd="0" presId="urn:microsoft.com/office/officeart/2005/8/layout/orgChart1"/>
    <dgm:cxn modelId="{89D4C0FA-FF20-4F81-96AB-6F506A562406}" type="presParOf" srcId="{42D1DCFE-D54C-4886-BFA9-7B427AA8E1F1}" destId="{E3A6DA8C-1B9D-4E4B-9D21-3B8D897B6112}" srcOrd="0" destOrd="0" presId="urn:microsoft.com/office/officeart/2005/8/layout/orgChart1"/>
    <dgm:cxn modelId="{1DEDEB46-EC0F-4BE0-A669-D2D4DA53AE18}" type="presParOf" srcId="{E3A6DA8C-1B9D-4E4B-9D21-3B8D897B6112}" destId="{2D6F1546-C709-424F-B6E1-5B7569FB864F}" srcOrd="0" destOrd="0" presId="urn:microsoft.com/office/officeart/2005/8/layout/orgChart1"/>
    <dgm:cxn modelId="{33AEA764-3DDF-4F5F-A4BA-9B077E46DF10}" type="presParOf" srcId="{E3A6DA8C-1B9D-4E4B-9D21-3B8D897B6112}" destId="{F33EFC2B-5491-4A8A-AF0D-735BC82E5EF6}" srcOrd="1" destOrd="0" presId="urn:microsoft.com/office/officeart/2005/8/layout/orgChart1"/>
    <dgm:cxn modelId="{11F3F480-10C3-49B0-B39E-882ACD73E67C}" type="presParOf" srcId="{42D1DCFE-D54C-4886-BFA9-7B427AA8E1F1}" destId="{4E500878-54C8-44E8-9E9A-D50CF37283F7}" srcOrd="1" destOrd="0" presId="urn:microsoft.com/office/officeart/2005/8/layout/orgChart1"/>
    <dgm:cxn modelId="{CD7C6A2E-A18C-4780-BA2C-A3959297968D}" type="presParOf" srcId="{42D1DCFE-D54C-4886-BFA9-7B427AA8E1F1}" destId="{5725DB59-2451-43D0-A073-1003B5B4A0DF}" srcOrd="2" destOrd="0" presId="urn:microsoft.com/office/officeart/2005/8/layout/orgChart1"/>
    <dgm:cxn modelId="{13A69DC2-1507-46AC-AED7-8CD2C9C4018B}" type="presParOf" srcId="{4058F285-9CE7-49AE-9C0B-7462FD4BD0FB}" destId="{0675C2F1-E272-43DB-BA54-7E4718FABBEC}" srcOrd="2" destOrd="0" presId="urn:microsoft.com/office/officeart/2005/8/layout/orgChart1"/>
    <dgm:cxn modelId="{58FA3E53-6953-4C9B-B1F7-01608B3A35A9}" type="presParOf" srcId="{4058F285-9CE7-49AE-9C0B-7462FD4BD0FB}" destId="{077F890F-8645-49EA-95A7-F5E6ACE3FB12}" srcOrd="3" destOrd="0" presId="urn:microsoft.com/office/officeart/2005/8/layout/orgChart1"/>
    <dgm:cxn modelId="{59FAD519-76C9-458B-8F22-4B553BB1E54F}" type="presParOf" srcId="{077F890F-8645-49EA-95A7-F5E6ACE3FB12}" destId="{60556A42-8D6E-414B-8869-F1DB47EA134A}" srcOrd="0" destOrd="0" presId="urn:microsoft.com/office/officeart/2005/8/layout/orgChart1"/>
    <dgm:cxn modelId="{7E21CD0D-5AA6-4B3B-8572-3E1A85464A55}" type="presParOf" srcId="{60556A42-8D6E-414B-8869-F1DB47EA134A}" destId="{BF23A5B2-B50D-4F8D-A6FA-6CEF06AE5918}" srcOrd="0" destOrd="0" presId="urn:microsoft.com/office/officeart/2005/8/layout/orgChart1"/>
    <dgm:cxn modelId="{062561EB-0617-42BE-B4E1-E9217B644384}" type="presParOf" srcId="{60556A42-8D6E-414B-8869-F1DB47EA134A}" destId="{274B2667-2C93-4059-B355-0D9893210427}" srcOrd="1" destOrd="0" presId="urn:microsoft.com/office/officeart/2005/8/layout/orgChart1"/>
    <dgm:cxn modelId="{B647EDCC-6C8E-4B1D-AB4C-73DFEAFB0E04}" type="presParOf" srcId="{077F890F-8645-49EA-95A7-F5E6ACE3FB12}" destId="{938BB63F-648D-4665-A53B-8A28F6BA60EF}" srcOrd="1" destOrd="0" presId="urn:microsoft.com/office/officeart/2005/8/layout/orgChart1"/>
    <dgm:cxn modelId="{2FCED39C-2D60-4616-B15D-FE697757A7CA}" type="presParOf" srcId="{077F890F-8645-49EA-95A7-F5E6ACE3FB12}" destId="{37512C0F-F374-4D1F-B04F-DB4F994C0DC4}" srcOrd="2" destOrd="0" presId="urn:microsoft.com/office/officeart/2005/8/layout/orgChart1"/>
    <dgm:cxn modelId="{C423443F-590C-49C6-BC62-C76E78E4AEDA}" type="presParOf" srcId="{4058F285-9CE7-49AE-9C0B-7462FD4BD0FB}" destId="{79A9B769-F409-436D-8398-E1134C908EA4}" srcOrd="4" destOrd="0" presId="urn:microsoft.com/office/officeart/2005/8/layout/orgChart1"/>
    <dgm:cxn modelId="{1C655C4D-B5B3-40AB-9A35-91A763AF941E}" type="presParOf" srcId="{4058F285-9CE7-49AE-9C0B-7462FD4BD0FB}" destId="{91F774BB-CF19-467B-A982-0E80627C970F}" srcOrd="5" destOrd="0" presId="urn:microsoft.com/office/officeart/2005/8/layout/orgChart1"/>
    <dgm:cxn modelId="{F131F6D2-644C-4D97-B6B7-5C41D64139BB}" type="presParOf" srcId="{91F774BB-CF19-467B-A982-0E80627C970F}" destId="{312838F8-5829-4405-9946-717E18029BC7}" srcOrd="0" destOrd="0" presId="urn:microsoft.com/office/officeart/2005/8/layout/orgChart1"/>
    <dgm:cxn modelId="{730A27EE-7513-426A-9179-6448776ECA7A}" type="presParOf" srcId="{312838F8-5829-4405-9946-717E18029BC7}" destId="{EFF2DD9E-3BD4-4B3C-8E81-452A99ADFBC5}" srcOrd="0" destOrd="0" presId="urn:microsoft.com/office/officeart/2005/8/layout/orgChart1"/>
    <dgm:cxn modelId="{300147AC-828D-4239-82E5-827D22A7D5E4}" type="presParOf" srcId="{312838F8-5829-4405-9946-717E18029BC7}" destId="{692322D3-C4FF-4B61-A791-8E39BB4F3771}" srcOrd="1" destOrd="0" presId="urn:microsoft.com/office/officeart/2005/8/layout/orgChart1"/>
    <dgm:cxn modelId="{201C3778-B308-4500-993C-048DB33003E3}" type="presParOf" srcId="{91F774BB-CF19-467B-A982-0E80627C970F}" destId="{20BFAB58-7D7F-4FFF-BD97-B1BD6A1B92D1}" srcOrd="1" destOrd="0" presId="urn:microsoft.com/office/officeart/2005/8/layout/orgChart1"/>
    <dgm:cxn modelId="{DA480533-B000-465F-BD53-865256962051}" type="presParOf" srcId="{91F774BB-CF19-467B-A982-0E80627C970F}" destId="{D78296AC-6104-4A43-A9AF-AFF24BEE2DB2}" srcOrd="2" destOrd="0" presId="urn:microsoft.com/office/officeart/2005/8/layout/orgChart1"/>
    <dgm:cxn modelId="{CF7670DC-F2C0-469C-B33E-F77A6E2FE0B0}" type="presParOf" srcId="{4058F285-9CE7-49AE-9C0B-7462FD4BD0FB}" destId="{C32C0F61-DC77-474A-B0BC-F4BE7857C4D8}" srcOrd="6" destOrd="0" presId="urn:microsoft.com/office/officeart/2005/8/layout/orgChart1"/>
    <dgm:cxn modelId="{24FFB49B-D162-45BD-B396-EFDDF9AB0F72}" type="presParOf" srcId="{4058F285-9CE7-49AE-9C0B-7462FD4BD0FB}" destId="{874AD890-CFBC-472F-9050-4CA0C2960ECE}" srcOrd="7" destOrd="0" presId="urn:microsoft.com/office/officeart/2005/8/layout/orgChart1"/>
    <dgm:cxn modelId="{31449419-D30A-43B9-95C3-B7722488325E}" type="presParOf" srcId="{874AD890-CFBC-472F-9050-4CA0C2960ECE}" destId="{2A038472-2354-4D0C-8083-2EAA627611CE}" srcOrd="0" destOrd="0" presId="urn:microsoft.com/office/officeart/2005/8/layout/orgChart1"/>
    <dgm:cxn modelId="{35C3BF0E-031D-47F8-B60C-8C911A639FD8}" type="presParOf" srcId="{2A038472-2354-4D0C-8083-2EAA627611CE}" destId="{2349EEBF-C38E-4F07-B09A-FD02CDE1122A}" srcOrd="0" destOrd="0" presId="urn:microsoft.com/office/officeart/2005/8/layout/orgChart1"/>
    <dgm:cxn modelId="{C27C694F-F0C7-4032-9219-3957BBFBCB2D}" type="presParOf" srcId="{2A038472-2354-4D0C-8083-2EAA627611CE}" destId="{D6CF53A4-CE55-4C5B-A94E-6ECD4935151B}" srcOrd="1" destOrd="0" presId="urn:microsoft.com/office/officeart/2005/8/layout/orgChart1"/>
    <dgm:cxn modelId="{E4A41DC2-DAC7-44D9-A685-FA56A3E8FEAD}" type="presParOf" srcId="{874AD890-CFBC-472F-9050-4CA0C2960ECE}" destId="{14078D9A-C100-4716-8365-FA281266765E}" srcOrd="1" destOrd="0" presId="urn:microsoft.com/office/officeart/2005/8/layout/orgChart1"/>
    <dgm:cxn modelId="{E22AA7B1-41DE-4173-91E9-8CD0CC938888}" type="presParOf" srcId="{874AD890-CFBC-472F-9050-4CA0C2960ECE}" destId="{E3B9CB80-8D9A-4B7D-AD55-48664E12B4B1}" srcOrd="2" destOrd="0" presId="urn:microsoft.com/office/officeart/2005/8/layout/orgChart1"/>
    <dgm:cxn modelId="{DD7E847E-7248-4ABF-9A94-ADC6D0E64FA8}" type="presParOf" srcId="{4058F285-9CE7-49AE-9C0B-7462FD4BD0FB}" destId="{92B59F83-CBE3-4996-B570-380689E262F4}" srcOrd="8" destOrd="0" presId="urn:microsoft.com/office/officeart/2005/8/layout/orgChart1"/>
    <dgm:cxn modelId="{A094FA4A-8A61-434E-8F71-422D6C10B360}" type="presParOf" srcId="{4058F285-9CE7-49AE-9C0B-7462FD4BD0FB}" destId="{1A8D07BC-52C7-473F-9C79-AD5A9141A503}" srcOrd="9" destOrd="0" presId="urn:microsoft.com/office/officeart/2005/8/layout/orgChart1"/>
    <dgm:cxn modelId="{93FFFA66-2814-4EBF-A744-FD5F7DD41A09}" type="presParOf" srcId="{1A8D07BC-52C7-473F-9C79-AD5A9141A503}" destId="{3A51BACA-0BC9-443B-95ED-79A5D64C81BC}" srcOrd="0" destOrd="0" presId="urn:microsoft.com/office/officeart/2005/8/layout/orgChart1"/>
    <dgm:cxn modelId="{E1D862FB-AB77-4ADE-9EB6-FD8F51DA4E00}" type="presParOf" srcId="{3A51BACA-0BC9-443B-95ED-79A5D64C81BC}" destId="{380EEC54-5262-4DC7-869F-913EBAFA37F0}" srcOrd="0" destOrd="0" presId="urn:microsoft.com/office/officeart/2005/8/layout/orgChart1"/>
    <dgm:cxn modelId="{0C2DA4D1-1EFA-4D1C-B3C0-3F4815AE9D38}" type="presParOf" srcId="{3A51BACA-0BC9-443B-95ED-79A5D64C81BC}" destId="{E3ED594F-B480-4DFB-9F6F-CAB9E70E4871}" srcOrd="1" destOrd="0" presId="urn:microsoft.com/office/officeart/2005/8/layout/orgChart1"/>
    <dgm:cxn modelId="{9509EFAC-B620-4E52-A12D-0CEF5F98B2BD}" type="presParOf" srcId="{1A8D07BC-52C7-473F-9C79-AD5A9141A503}" destId="{3DEFB125-CC37-477E-A335-0F9951D8AAA9}" srcOrd="1" destOrd="0" presId="urn:microsoft.com/office/officeart/2005/8/layout/orgChart1"/>
    <dgm:cxn modelId="{5F3EEA6C-2A6D-47B0-B163-3DB7C80E6B51}" type="presParOf" srcId="{1A8D07BC-52C7-473F-9C79-AD5A9141A503}" destId="{C0E4189A-D764-4891-91B5-D12830325EB1}" srcOrd="2" destOrd="0" presId="urn:microsoft.com/office/officeart/2005/8/layout/orgChart1"/>
    <dgm:cxn modelId="{5FBC4F3C-1904-4661-9AEB-9D28B32BF644}" type="presParOf" srcId="{4058F285-9CE7-49AE-9C0B-7462FD4BD0FB}" destId="{1C22641F-06C7-4C13-83EC-53C80347DA6E}" srcOrd="10" destOrd="0" presId="urn:microsoft.com/office/officeart/2005/8/layout/orgChart1"/>
    <dgm:cxn modelId="{544F6AD8-9F59-457C-8586-03A424DFBD0F}" type="presParOf" srcId="{4058F285-9CE7-49AE-9C0B-7462FD4BD0FB}" destId="{40000AAF-5CAB-4B57-8297-290F2B2D8314}" srcOrd="11" destOrd="0" presId="urn:microsoft.com/office/officeart/2005/8/layout/orgChart1"/>
    <dgm:cxn modelId="{28589643-19AB-46B3-8BD5-55AA7C90B9DE}" type="presParOf" srcId="{40000AAF-5CAB-4B57-8297-290F2B2D8314}" destId="{DAC664F2-6217-44C1-984D-C0A7DAE76F3E}" srcOrd="0" destOrd="0" presId="urn:microsoft.com/office/officeart/2005/8/layout/orgChart1"/>
    <dgm:cxn modelId="{A164981F-361A-4501-B59C-EE3DFD052D8F}" type="presParOf" srcId="{DAC664F2-6217-44C1-984D-C0A7DAE76F3E}" destId="{F1B1D6B1-3093-4867-B54F-608A6DD02B8C}" srcOrd="0" destOrd="0" presId="urn:microsoft.com/office/officeart/2005/8/layout/orgChart1"/>
    <dgm:cxn modelId="{07E4A451-B16B-4218-B7AF-2CE2A70A3EAE}" type="presParOf" srcId="{DAC664F2-6217-44C1-984D-C0A7DAE76F3E}" destId="{DC78CDBE-E132-49A7-9354-6F8D3202F44B}" srcOrd="1" destOrd="0" presId="urn:microsoft.com/office/officeart/2005/8/layout/orgChart1"/>
    <dgm:cxn modelId="{1E458C44-CBBB-4B9F-91FE-8356114A3BD3}" type="presParOf" srcId="{40000AAF-5CAB-4B57-8297-290F2B2D8314}" destId="{1130630C-D765-409C-941A-5D662A85B5DB}" srcOrd="1" destOrd="0" presId="urn:microsoft.com/office/officeart/2005/8/layout/orgChart1"/>
    <dgm:cxn modelId="{3B397AF1-C0FB-4C36-B708-0F8274E7B407}" type="presParOf" srcId="{40000AAF-5CAB-4B57-8297-290F2B2D8314}" destId="{3026936F-010A-44BA-BAA7-5620BC058C9B}" srcOrd="2" destOrd="0" presId="urn:microsoft.com/office/officeart/2005/8/layout/orgChart1"/>
    <dgm:cxn modelId="{640F96B3-5748-48E9-88D2-A09C2037BD51}" type="presParOf" srcId="{4058F285-9CE7-49AE-9C0B-7462FD4BD0FB}" destId="{ED0E44CE-08A3-4BD2-A7F3-783C81EEE5AF}" srcOrd="12" destOrd="0" presId="urn:microsoft.com/office/officeart/2005/8/layout/orgChart1"/>
    <dgm:cxn modelId="{76C96BE3-29A7-4666-AB83-18352A84C9AE}" type="presParOf" srcId="{4058F285-9CE7-49AE-9C0B-7462FD4BD0FB}" destId="{5DCA0FD1-A966-449C-9193-8A7CE1251431}" srcOrd="13" destOrd="0" presId="urn:microsoft.com/office/officeart/2005/8/layout/orgChart1"/>
    <dgm:cxn modelId="{98EE9A82-B00A-485B-8A52-96AED8C38DA4}" type="presParOf" srcId="{5DCA0FD1-A966-449C-9193-8A7CE1251431}" destId="{8388393A-FD72-40DD-92B7-6930DEBC96A4}" srcOrd="0" destOrd="0" presId="urn:microsoft.com/office/officeart/2005/8/layout/orgChart1"/>
    <dgm:cxn modelId="{6B995499-2D6C-4655-97F5-8F9218EDC918}" type="presParOf" srcId="{8388393A-FD72-40DD-92B7-6930DEBC96A4}" destId="{79EFC895-B39A-4EC8-911D-0F003D8BCB0E}" srcOrd="0" destOrd="0" presId="urn:microsoft.com/office/officeart/2005/8/layout/orgChart1"/>
    <dgm:cxn modelId="{462BDEF4-F8AD-43FC-9F4A-F061536C9133}" type="presParOf" srcId="{8388393A-FD72-40DD-92B7-6930DEBC96A4}" destId="{EA35A906-ACD6-4F06-AD80-6F023BDDCCE8}" srcOrd="1" destOrd="0" presId="urn:microsoft.com/office/officeart/2005/8/layout/orgChart1"/>
    <dgm:cxn modelId="{AEF3872B-1F96-464E-AF31-AC5DAD976E60}" type="presParOf" srcId="{5DCA0FD1-A966-449C-9193-8A7CE1251431}" destId="{771B8A1F-6B97-4EC8-80F9-E787340FC8AB}" srcOrd="1" destOrd="0" presId="urn:microsoft.com/office/officeart/2005/8/layout/orgChart1"/>
    <dgm:cxn modelId="{0AE9A435-1031-4836-9FD0-FA30E80BA89B}" type="presParOf" srcId="{5DCA0FD1-A966-449C-9193-8A7CE1251431}" destId="{90AD8EA8-ACA0-45FF-AD03-6BBC8823561A}" srcOrd="2" destOrd="0" presId="urn:microsoft.com/office/officeart/2005/8/layout/orgChart1"/>
    <dgm:cxn modelId="{F32CAD15-11B8-47D3-A5CB-00E28B6EED69}" type="presParOf" srcId="{ED3A9152-5D97-4775-903E-88958BC02FD3}" destId="{3B9D4923-E628-43E4-AFFA-E284FC0B38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E44CE-08A3-4BD2-A7F3-783C81EEE5AF}">
      <dsp:nvSpPr>
        <dsp:cNvPr id="0" name=""/>
        <dsp:cNvSpPr/>
      </dsp:nvSpPr>
      <dsp:spPr>
        <a:xfrm>
          <a:off x="5807798" y="1520844"/>
          <a:ext cx="5032699" cy="323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36"/>
              </a:lnTo>
              <a:lnTo>
                <a:pt x="5032699" y="161536"/>
              </a:lnTo>
              <a:lnTo>
                <a:pt x="5032699" y="323072"/>
              </a:lnTo>
            </a:path>
          </a:pathLst>
        </a:custGeom>
        <a:noFill/>
        <a:ln w="25400" cap="flat" cmpd="sng" algn="ctr">
          <a:solidFill>
            <a:srgbClr val="ED31D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2641F-06C7-4C13-83EC-53C80347DA6E}">
      <dsp:nvSpPr>
        <dsp:cNvPr id="0" name=""/>
        <dsp:cNvSpPr/>
      </dsp:nvSpPr>
      <dsp:spPr>
        <a:xfrm>
          <a:off x="5807798" y="1520844"/>
          <a:ext cx="3171184" cy="323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36"/>
              </a:lnTo>
              <a:lnTo>
                <a:pt x="3171184" y="161536"/>
              </a:lnTo>
              <a:lnTo>
                <a:pt x="3171184" y="323072"/>
              </a:lnTo>
            </a:path>
          </a:pathLst>
        </a:custGeom>
        <a:noFill/>
        <a:ln w="25400" cap="flat" cmpd="sng" algn="ctr">
          <a:solidFill>
            <a:srgbClr val="ED31D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9F83-CBE3-4996-B570-380689E262F4}">
      <dsp:nvSpPr>
        <dsp:cNvPr id="0" name=""/>
        <dsp:cNvSpPr/>
      </dsp:nvSpPr>
      <dsp:spPr>
        <a:xfrm>
          <a:off x="5807798" y="1520844"/>
          <a:ext cx="1446705" cy="323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36"/>
              </a:lnTo>
              <a:lnTo>
                <a:pt x="1446705" y="161536"/>
              </a:lnTo>
              <a:lnTo>
                <a:pt x="1446705" y="323072"/>
              </a:lnTo>
            </a:path>
          </a:pathLst>
        </a:custGeom>
        <a:noFill/>
        <a:ln w="25400" cap="flat" cmpd="sng" algn="ctr">
          <a:solidFill>
            <a:srgbClr val="ED31D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C0F61-DC77-474A-B0BC-F4BE7857C4D8}">
      <dsp:nvSpPr>
        <dsp:cNvPr id="0" name=""/>
        <dsp:cNvSpPr/>
      </dsp:nvSpPr>
      <dsp:spPr>
        <a:xfrm>
          <a:off x="5652099" y="1520844"/>
          <a:ext cx="155698" cy="323072"/>
        </a:xfrm>
        <a:custGeom>
          <a:avLst/>
          <a:gdLst/>
          <a:ahLst/>
          <a:cxnLst/>
          <a:rect l="0" t="0" r="0" b="0"/>
          <a:pathLst>
            <a:path>
              <a:moveTo>
                <a:pt x="155698" y="0"/>
              </a:moveTo>
              <a:lnTo>
                <a:pt x="155698" y="161536"/>
              </a:lnTo>
              <a:lnTo>
                <a:pt x="0" y="161536"/>
              </a:lnTo>
              <a:lnTo>
                <a:pt x="0" y="323072"/>
              </a:lnTo>
            </a:path>
          </a:pathLst>
        </a:custGeom>
        <a:noFill/>
        <a:ln w="25400" cap="flat" cmpd="sng" algn="ctr">
          <a:solidFill>
            <a:srgbClr val="ED31D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9B769-F409-436D-8398-E1134C908EA4}">
      <dsp:nvSpPr>
        <dsp:cNvPr id="0" name=""/>
        <dsp:cNvSpPr/>
      </dsp:nvSpPr>
      <dsp:spPr>
        <a:xfrm>
          <a:off x="4021443" y="1520844"/>
          <a:ext cx="1786354" cy="323072"/>
        </a:xfrm>
        <a:custGeom>
          <a:avLst/>
          <a:gdLst/>
          <a:ahLst/>
          <a:cxnLst/>
          <a:rect l="0" t="0" r="0" b="0"/>
          <a:pathLst>
            <a:path>
              <a:moveTo>
                <a:pt x="1786354" y="0"/>
              </a:moveTo>
              <a:lnTo>
                <a:pt x="1786354" y="161536"/>
              </a:lnTo>
              <a:lnTo>
                <a:pt x="0" y="161536"/>
              </a:lnTo>
              <a:lnTo>
                <a:pt x="0" y="323072"/>
              </a:lnTo>
            </a:path>
          </a:pathLst>
        </a:custGeom>
        <a:noFill/>
        <a:ln w="25400" cap="flat" cmpd="sng" algn="ctr">
          <a:solidFill>
            <a:srgbClr val="ED31D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5C2F1-E272-43DB-BA54-7E4718FABBEC}">
      <dsp:nvSpPr>
        <dsp:cNvPr id="0" name=""/>
        <dsp:cNvSpPr/>
      </dsp:nvSpPr>
      <dsp:spPr>
        <a:xfrm>
          <a:off x="2366140" y="1520844"/>
          <a:ext cx="3441657" cy="323072"/>
        </a:xfrm>
        <a:custGeom>
          <a:avLst/>
          <a:gdLst/>
          <a:ahLst/>
          <a:cxnLst/>
          <a:rect l="0" t="0" r="0" b="0"/>
          <a:pathLst>
            <a:path>
              <a:moveTo>
                <a:pt x="3441657" y="0"/>
              </a:moveTo>
              <a:lnTo>
                <a:pt x="3441657" y="161536"/>
              </a:lnTo>
              <a:lnTo>
                <a:pt x="0" y="161536"/>
              </a:lnTo>
              <a:lnTo>
                <a:pt x="0" y="323072"/>
              </a:lnTo>
            </a:path>
          </a:pathLst>
        </a:custGeom>
        <a:noFill/>
        <a:ln w="25400" cap="flat" cmpd="sng" algn="ctr">
          <a:solidFill>
            <a:srgbClr val="ED31D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4AD9A-0E37-482B-B723-B3D3A80ED5A2}">
      <dsp:nvSpPr>
        <dsp:cNvPr id="0" name=""/>
        <dsp:cNvSpPr/>
      </dsp:nvSpPr>
      <dsp:spPr>
        <a:xfrm>
          <a:off x="688576" y="1520844"/>
          <a:ext cx="5119221" cy="323072"/>
        </a:xfrm>
        <a:custGeom>
          <a:avLst/>
          <a:gdLst/>
          <a:ahLst/>
          <a:cxnLst/>
          <a:rect l="0" t="0" r="0" b="0"/>
          <a:pathLst>
            <a:path>
              <a:moveTo>
                <a:pt x="5119221" y="0"/>
              </a:moveTo>
              <a:lnTo>
                <a:pt x="5119221" y="161536"/>
              </a:lnTo>
              <a:lnTo>
                <a:pt x="0" y="161536"/>
              </a:lnTo>
              <a:lnTo>
                <a:pt x="0" y="323072"/>
              </a:lnTo>
            </a:path>
          </a:pathLst>
        </a:custGeom>
        <a:noFill/>
        <a:ln w="25400" cap="flat" cmpd="sng" algn="ctr">
          <a:solidFill>
            <a:srgbClr val="ED31D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BE97E-DA12-4EA5-BA97-1023DC856B41}">
      <dsp:nvSpPr>
        <dsp:cNvPr id="0" name=""/>
        <dsp:cNvSpPr/>
      </dsp:nvSpPr>
      <dsp:spPr>
        <a:xfrm>
          <a:off x="3513695" y="190306"/>
          <a:ext cx="4588205" cy="1330537"/>
        </a:xfrm>
        <a:prstGeom prst="rect">
          <a:avLst/>
        </a:prstGeom>
        <a:solidFill>
          <a:srgbClr val="ED31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u="none" kern="1200" dirty="0" smtClean="0"/>
            <a:t>Commission d’analyse et de traitement</a:t>
          </a:r>
          <a:endParaRPr lang="fr-FR" sz="3200" b="1" u="none" kern="1200" dirty="0"/>
        </a:p>
      </dsp:txBody>
      <dsp:txXfrm>
        <a:off x="3513695" y="190306"/>
        <a:ext cx="4588205" cy="1330537"/>
      </dsp:txXfrm>
    </dsp:sp>
    <dsp:sp modelId="{2D6F1546-C709-424F-B6E1-5B7569FB864F}">
      <dsp:nvSpPr>
        <dsp:cNvPr id="0" name=""/>
        <dsp:cNvSpPr/>
      </dsp:nvSpPr>
      <dsp:spPr>
        <a:xfrm>
          <a:off x="5877" y="1843917"/>
          <a:ext cx="1365398" cy="1800000"/>
        </a:xfrm>
        <a:prstGeom prst="rect">
          <a:avLst/>
        </a:prstGeom>
        <a:solidFill>
          <a:srgbClr val="FFFFFF"/>
        </a:solidFill>
        <a:ln w="25400" cap="flat" cmpd="sng" algn="ctr">
          <a:solidFill>
            <a:srgbClr val="019E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Cédric </a:t>
          </a:r>
          <a:r>
            <a:rPr lang="fr-FR" sz="1400" kern="1200" dirty="0" err="1" smtClean="0">
              <a:solidFill>
                <a:schemeClr val="tx1"/>
              </a:solidFill>
            </a:rPr>
            <a:t>Petitjean</a:t>
          </a:r>
          <a:r>
            <a:rPr lang="fr-FR" sz="1400" kern="1200" dirty="0" smtClean="0">
              <a:solidFill>
                <a:schemeClr val="tx1"/>
              </a:solidFill>
            </a:rPr>
            <a:t>, directeur des Ressources Humaines 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5877" y="1843917"/>
        <a:ext cx="1365398" cy="1800000"/>
      </dsp:txXfrm>
    </dsp:sp>
    <dsp:sp modelId="{BF23A5B2-B50D-4F8D-A6FA-6CEF06AE5918}">
      <dsp:nvSpPr>
        <dsp:cNvPr id="0" name=""/>
        <dsp:cNvSpPr/>
      </dsp:nvSpPr>
      <dsp:spPr>
        <a:xfrm>
          <a:off x="1694348" y="1843917"/>
          <a:ext cx="1343583" cy="1800000"/>
        </a:xfrm>
        <a:prstGeom prst="rect">
          <a:avLst/>
        </a:prstGeom>
        <a:solidFill>
          <a:srgbClr val="FFFFFF"/>
        </a:solidFill>
        <a:ln w="25400" cap="flat" cmpd="sng" algn="ctr">
          <a:solidFill>
            <a:srgbClr val="019E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Annette François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Isabelle </a:t>
          </a:r>
          <a:r>
            <a:rPr lang="fr-FR" sz="1400" kern="1200" dirty="0" err="1" smtClean="0">
              <a:solidFill>
                <a:schemeClr val="tx1"/>
              </a:solidFill>
            </a:rPr>
            <a:t>Touzot</a:t>
          </a:r>
          <a:endParaRPr lang="fr-FR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>
              <a:solidFill>
                <a:schemeClr val="tx1"/>
              </a:solidFill>
            </a:rPr>
            <a:t>Resp</a:t>
          </a:r>
          <a:r>
            <a:rPr lang="fr-FR" sz="1400" kern="1200" dirty="0" smtClean="0">
              <a:solidFill>
                <a:schemeClr val="tx1"/>
              </a:solidFill>
            </a:rPr>
            <a:t>. de services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1694348" y="1843917"/>
        <a:ext cx="1343583" cy="1800000"/>
      </dsp:txXfrm>
    </dsp:sp>
    <dsp:sp modelId="{EFF2DD9E-3BD4-4B3C-8E81-452A99ADFBC5}">
      <dsp:nvSpPr>
        <dsp:cNvPr id="0" name=""/>
        <dsp:cNvSpPr/>
      </dsp:nvSpPr>
      <dsp:spPr>
        <a:xfrm>
          <a:off x="3361005" y="1843917"/>
          <a:ext cx="1320876" cy="1800000"/>
        </a:xfrm>
        <a:prstGeom prst="rect">
          <a:avLst/>
        </a:prstGeom>
        <a:solidFill>
          <a:srgbClr val="FFFFFF"/>
        </a:solidFill>
        <a:ln w="25400" cap="flat" cmpd="sng" algn="ctr">
          <a:solidFill>
            <a:srgbClr val="019E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Ana </a:t>
          </a:r>
          <a:r>
            <a:rPr lang="fr-FR" sz="1400" kern="1200" dirty="0" err="1" smtClean="0">
              <a:solidFill>
                <a:schemeClr val="tx1"/>
              </a:solidFill>
            </a:rPr>
            <a:t>Vinand</a:t>
          </a:r>
          <a:r>
            <a:rPr lang="fr-FR" sz="1400" kern="1200" dirty="0" smtClean="0">
              <a:solidFill>
                <a:schemeClr val="tx1"/>
              </a:solidFill>
            </a:rPr>
            <a:t>, infirmière de santé au travail 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3361005" y="1843917"/>
        <a:ext cx="1320876" cy="1800000"/>
      </dsp:txXfrm>
    </dsp:sp>
    <dsp:sp modelId="{2349EEBF-C38E-4F07-B09A-FD02CDE1122A}">
      <dsp:nvSpPr>
        <dsp:cNvPr id="0" name=""/>
        <dsp:cNvSpPr/>
      </dsp:nvSpPr>
      <dsp:spPr>
        <a:xfrm>
          <a:off x="5004954" y="1843917"/>
          <a:ext cx="1294291" cy="1800000"/>
        </a:xfrm>
        <a:prstGeom prst="rect">
          <a:avLst/>
        </a:prstGeom>
        <a:solidFill>
          <a:srgbClr val="FFFFFF"/>
        </a:solidFill>
        <a:ln w="25400" cap="flat" cmpd="sng" algn="ctr">
          <a:solidFill>
            <a:srgbClr val="019E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Laurent Meunier, référent académique égalité professionnelle 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5004954" y="1843917"/>
        <a:ext cx="1294291" cy="1800000"/>
      </dsp:txXfrm>
    </dsp:sp>
    <dsp:sp modelId="{380EEC54-5262-4DC7-869F-913EBAFA37F0}">
      <dsp:nvSpPr>
        <dsp:cNvPr id="0" name=""/>
        <dsp:cNvSpPr/>
      </dsp:nvSpPr>
      <dsp:spPr>
        <a:xfrm>
          <a:off x="6622318" y="1843917"/>
          <a:ext cx="1264369" cy="1800000"/>
        </a:xfrm>
        <a:prstGeom prst="rect">
          <a:avLst/>
        </a:prstGeom>
        <a:solidFill>
          <a:srgbClr val="FFFFFF"/>
        </a:solidFill>
        <a:ln w="25400" cap="flat" cmpd="sng" algn="ctr">
          <a:solidFill>
            <a:srgbClr val="019E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Lise Rodrigues, conseillère technique du service social 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6622318" y="1843917"/>
        <a:ext cx="1264369" cy="1800000"/>
      </dsp:txXfrm>
    </dsp:sp>
    <dsp:sp modelId="{F1B1D6B1-3093-4867-B54F-608A6DD02B8C}">
      <dsp:nvSpPr>
        <dsp:cNvPr id="0" name=""/>
        <dsp:cNvSpPr/>
      </dsp:nvSpPr>
      <dsp:spPr>
        <a:xfrm>
          <a:off x="8209760" y="1843917"/>
          <a:ext cx="1538442" cy="1800000"/>
        </a:xfrm>
        <a:prstGeom prst="rect">
          <a:avLst/>
        </a:prstGeom>
        <a:solidFill>
          <a:srgbClr val="FFFFFF"/>
        </a:solidFill>
        <a:ln w="25400" cap="flat" cmpd="sng" algn="ctr">
          <a:solidFill>
            <a:srgbClr val="019E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Isabelle </a:t>
          </a:r>
          <a:r>
            <a:rPr lang="fr-FR" sz="1400" kern="1200" dirty="0" err="1" smtClean="0">
              <a:solidFill>
                <a:schemeClr val="tx1"/>
              </a:solidFill>
            </a:rPr>
            <a:t>Marosz</a:t>
          </a:r>
          <a:r>
            <a:rPr lang="fr-FR" sz="1400" kern="1200" dirty="0" smtClean="0">
              <a:solidFill>
                <a:schemeClr val="tx1"/>
              </a:solidFill>
            </a:rPr>
            <a:t>, personnel du service juridique inter académique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8209760" y="1843917"/>
        <a:ext cx="1538442" cy="1800000"/>
      </dsp:txXfrm>
    </dsp:sp>
    <dsp:sp modelId="{79EFC895-B39A-4EC8-911D-0F003D8BCB0E}">
      <dsp:nvSpPr>
        <dsp:cNvPr id="0" name=""/>
        <dsp:cNvSpPr/>
      </dsp:nvSpPr>
      <dsp:spPr>
        <a:xfrm>
          <a:off x="10071276" y="1843917"/>
          <a:ext cx="1538442" cy="1800000"/>
        </a:xfrm>
        <a:prstGeom prst="rect">
          <a:avLst/>
        </a:prstGeom>
        <a:solidFill>
          <a:srgbClr val="FFFFFF"/>
        </a:solidFill>
        <a:ln w="25400" cap="flat" cmpd="sng" algn="ctr">
          <a:solidFill>
            <a:srgbClr val="019E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Sarah </a:t>
          </a:r>
          <a:r>
            <a:rPr lang="fr-FR" sz="1400" kern="1200" dirty="0" err="1" smtClean="0">
              <a:solidFill>
                <a:schemeClr val="tx1"/>
              </a:solidFill>
            </a:rPr>
            <a:t>Ribard</a:t>
          </a:r>
          <a:r>
            <a:rPr lang="fr-FR" sz="1400" kern="1200" dirty="0" smtClean="0">
              <a:solidFill>
                <a:schemeClr val="tx1"/>
              </a:solidFill>
            </a:rPr>
            <a:t>, Christine </a:t>
          </a:r>
          <a:r>
            <a:rPr lang="fr-FR" sz="1400" kern="1200" dirty="0" err="1" smtClean="0">
              <a:solidFill>
                <a:schemeClr val="tx1"/>
              </a:solidFill>
            </a:rPr>
            <a:t>Kratzer</a:t>
          </a:r>
          <a:r>
            <a:rPr lang="fr-FR" sz="1400" kern="1200" dirty="0" smtClean="0">
              <a:solidFill>
                <a:schemeClr val="tx1"/>
              </a:solidFill>
            </a:rPr>
            <a:t>, Estelle Girard-</a:t>
          </a:r>
          <a:r>
            <a:rPr lang="fr-FR" sz="1400" kern="1200" dirty="0" err="1" smtClean="0">
              <a:solidFill>
                <a:schemeClr val="tx1"/>
              </a:solidFill>
            </a:rPr>
            <a:t>Guillaumot</a:t>
          </a:r>
          <a:r>
            <a:rPr lang="fr-FR" sz="1400" kern="1200" dirty="0" smtClean="0">
              <a:solidFill>
                <a:schemeClr val="tx1"/>
              </a:solidFill>
            </a:rPr>
            <a:t> et Nathalie Maillard : assistantes sociales du personnel départementales 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10071276" y="1843917"/>
        <a:ext cx="1538442" cy="180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 baseline="0">
                <a:latin typeface="Marianne" panose="02000000000000000000" pitchFamily="50" charset="0"/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120001"/>
            <a:ext cx="4992555" cy="50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latin typeface="Marianne" panose="02000000000000000000" pitchFamily="50" charset="0"/>
              </a:defRPr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>
          <a:xfrm>
            <a:off x="527381" y="6405331"/>
            <a:ext cx="7679979" cy="452669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latin typeface="Marianne" panose="02000000000000000000" pitchFamily="50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1" y="3128061"/>
            <a:ext cx="11184619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120000"/>
            <a:ext cx="1343499" cy="135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9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31371" y="1508787"/>
            <a:ext cx="11280628" cy="67207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71360" y="2528821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8083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31371" y="981600"/>
            <a:ext cx="11253524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431371" y="6378000"/>
            <a:ext cx="7775989" cy="480000"/>
          </a:xfrm>
        </p:spPr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407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31371" y="1200000"/>
            <a:ext cx="11280628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 baseline="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0" y="2448000"/>
            <a:ext cx="3408628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391684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97740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31371" y="1200000"/>
            <a:ext cx="11280628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26136" y="2446513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26136" y="6378000"/>
            <a:ext cx="7781224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Intitulé de la direction/service =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26136" y="6378000"/>
            <a:ext cx="11285864" cy="120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43125"/>
            <a:ext cx="1152128" cy="115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9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op-discriminations-violences@ac-dijon.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ce.De-Saint-Rapt@ac-dijon.fr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mailto:laetitia.barel@ac-dijon.fr" TargetMode="External"/><Relationship Id="rId4" Type="http://schemas.openxmlformats.org/officeDocument/2006/relationships/hyperlink" Target="mailto:Jean-Baptiste.Rousseau@ac-dijon.f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XX/XX/XXXX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Intitulé de la direction/service interministérielle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4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55263" y="1101169"/>
            <a:ext cx="9409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FR" sz="4000" dirty="0" smtClean="0">
                <a:solidFill>
                  <a:srgbClr val="000000"/>
                </a:solidFill>
              </a:rPr>
              <a:t>Les formations </a:t>
            </a:r>
            <a:r>
              <a:rPr lang="fr-FR" sz="4000" dirty="0" smtClean="0">
                <a:solidFill>
                  <a:srgbClr val="ED31D2"/>
                </a:solidFill>
              </a:rPr>
              <a:t>égalité</a:t>
            </a:r>
            <a:r>
              <a:rPr lang="fr-FR" sz="4000" dirty="0" smtClean="0">
                <a:solidFill>
                  <a:srgbClr val="000000"/>
                </a:solidFill>
              </a:rPr>
              <a:t> </a:t>
            </a:r>
            <a:r>
              <a:rPr lang="fr-FR" sz="4000" dirty="0" smtClean="0">
                <a:solidFill>
                  <a:srgbClr val="019EE3"/>
                </a:solidFill>
              </a:rPr>
              <a:t>professionnelle</a:t>
            </a:r>
            <a:endParaRPr lang="fr-FR" sz="4000" dirty="0">
              <a:solidFill>
                <a:srgbClr val="019EE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8832" y="2352232"/>
            <a:ext cx="10821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Le programme de formations est </a:t>
            </a:r>
            <a:r>
              <a:rPr lang="fr-FR" sz="2000" dirty="0">
                <a:solidFill>
                  <a:srgbClr val="ED31D2"/>
                </a:solidFill>
              </a:rPr>
              <a:t>élaboré de manière collaborative par les référents et les formateurs</a:t>
            </a:r>
            <a:r>
              <a:rPr lang="fr-FR" sz="2000" dirty="0"/>
              <a:t>, puis il doit être </a:t>
            </a:r>
            <a:r>
              <a:rPr lang="fr-FR" sz="2000" dirty="0">
                <a:solidFill>
                  <a:srgbClr val="019EE3"/>
                </a:solidFill>
              </a:rPr>
              <a:t>approuvé par </a:t>
            </a:r>
            <a:r>
              <a:rPr lang="fr-FR" sz="2000" dirty="0" smtClean="0">
                <a:solidFill>
                  <a:srgbClr val="019EE3"/>
                </a:solidFill>
              </a:rPr>
              <a:t>l‘EAFC </a:t>
            </a:r>
            <a:r>
              <a:rPr lang="fr-FR" sz="2000" dirty="0"/>
              <a:t>dans le cadre de son plan académique de formation. </a:t>
            </a:r>
            <a:endParaRPr lang="fr-FR" sz="2000" dirty="0" smtClean="0"/>
          </a:p>
          <a:p>
            <a:pPr algn="just">
              <a:lnSpc>
                <a:spcPct val="200000"/>
              </a:lnSpc>
            </a:pPr>
            <a:endParaRPr lang="fr-FR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La </a:t>
            </a:r>
            <a:r>
              <a:rPr lang="fr-FR" sz="2000" dirty="0">
                <a:solidFill>
                  <a:srgbClr val="ED31D2"/>
                </a:solidFill>
              </a:rPr>
              <a:t>coordination globale </a:t>
            </a:r>
            <a:r>
              <a:rPr lang="fr-FR" sz="2000" dirty="0"/>
              <a:t>de la mise en œuvre des actions de formation relève de la responsabilité du </a:t>
            </a:r>
            <a:r>
              <a:rPr lang="fr-FR" sz="2000" dirty="0">
                <a:solidFill>
                  <a:srgbClr val="ED31D2"/>
                </a:solidFill>
              </a:rPr>
              <a:t>référent académique</a:t>
            </a:r>
            <a:r>
              <a:rPr lang="fr-FR" sz="2000" dirty="0"/>
              <a:t>, tandis que chaque </a:t>
            </a:r>
            <a:r>
              <a:rPr lang="fr-FR" sz="2000" dirty="0">
                <a:solidFill>
                  <a:srgbClr val="019EE3"/>
                </a:solidFill>
              </a:rPr>
              <a:t>référent départemental </a:t>
            </a:r>
            <a:r>
              <a:rPr lang="fr-FR" sz="2000" dirty="0"/>
              <a:t>est chargé de mettre en œuvre de manière opérationnelle les </a:t>
            </a:r>
            <a:r>
              <a:rPr lang="fr-FR" sz="2000" dirty="0">
                <a:solidFill>
                  <a:srgbClr val="019EE3"/>
                </a:solidFill>
              </a:rPr>
              <a:t>actions dans leur département</a:t>
            </a:r>
            <a:r>
              <a:rPr lang="fr-FR" sz="2000" dirty="0"/>
              <a:t>, en étroite collaboration avec </a:t>
            </a:r>
            <a:r>
              <a:rPr lang="fr-FR" sz="2000" dirty="0" smtClean="0"/>
              <a:t>l‘EAFC.</a:t>
            </a:r>
          </a:p>
        </p:txBody>
      </p:sp>
      <p:pic>
        <p:nvPicPr>
          <p:cNvPr id="10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40" y="237178"/>
            <a:ext cx="133096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255674" y="989643"/>
            <a:ext cx="940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Et si vous deveniez </a:t>
            </a:r>
            <a:r>
              <a:rPr lang="fr-FR" sz="4000" dirty="0" smtClean="0">
                <a:solidFill>
                  <a:srgbClr val="019EE3"/>
                </a:solidFill>
              </a:rPr>
              <a:t>animateur(</a:t>
            </a:r>
            <a:r>
              <a:rPr lang="fr-FR" sz="4000" dirty="0" err="1" smtClean="0">
                <a:solidFill>
                  <a:srgbClr val="019EE3"/>
                </a:solidFill>
              </a:rPr>
              <a:t>trice</a:t>
            </a:r>
            <a:r>
              <a:rPr lang="fr-FR" sz="4000" dirty="0" smtClean="0">
                <a:solidFill>
                  <a:srgbClr val="019EE3"/>
                </a:solidFill>
              </a:rPr>
              <a:t>)</a:t>
            </a:r>
            <a:r>
              <a:rPr lang="fr-FR" sz="4000" dirty="0" smtClean="0"/>
              <a:t> de</a:t>
            </a:r>
            <a:r>
              <a:rPr lang="fr-FR" sz="4000" dirty="0" smtClean="0">
                <a:solidFill>
                  <a:srgbClr val="ED31D2"/>
                </a:solidFill>
              </a:rPr>
              <a:t> formation sur l’égalité professionnelle</a:t>
            </a:r>
            <a:r>
              <a:rPr lang="fr-FR" sz="4000" dirty="0" smtClean="0"/>
              <a:t> </a:t>
            </a:r>
            <a:r>
              <a:rPr lang="fr-FR" sz="4000" dirty="0"/>
              <a:t>?</a:t>
            </a:r>
          </a:p>
        </p:txBody>
      </p:sp>
      <p:pic>
        <p:nvPicPr>
          <p:cNvPr id="10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40" y="237178"/>
            <a:ext cx="1330960" cy="1028700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005445"/>
              </p:ext>
            </p:extLst>
          </p:nvPr>
        </p:nvGraphicFramePr>
        <p:xfrm>
          <a:off x="369767" y="2589317"/>
          <a:ext cx="11482254" cy="3512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8678">
                  <a:extLst>
                    <a:ext uri="{9D8B030D-6E8A-4147-A177-3AD203B41FA5}">
                      <a16:colId xmlns:a16="http://schemas.microsoft.com/office/drawing/2014/main" val="959385943"/>
                    </a:ext>
                  </a:extLst>
                </a:gridCol>
                <a:gridCol w="7393576">
                  <a:extLst>
                    <a:ext uri="{9D8B030D-6E8A-4147-A177-3AD203B41FA5}">
                      <a16:colId xmlns:a16="http://schemas.microsoft.com/office/drawing/2014/main" val="2884330017"/>
                    </a:ext>
                  </a:extLst>
                </a:gridCol>
              </a:tblGrid>
              <a:tr h="790710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Comment devenir formateur(</a:t>
                      </a:r>
                      <a:r>
                        <a:rPr lang="fr-FR" sz="1800" b="1" dirty="0" err="1" smtClean="0">
                          <a:solidFill>
                            <a:schemeClr val="tx1"/>
                          </a:solidFill>
                        </a:rPr>
                        <a:t>trice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) ?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31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31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31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Il vous suffit de suivre </a:t>
                      </a:r>
                      <a:r>
                        <a:rPr lang="fr-FR" sz="1800" dirty="0" smtClean="0">
                          <a:solidFill>
                            <a:srgbClr val="019EE3"/>
                          </a:solidFill>
                        </a:rPr>
                        <a:t>une formation de 1 jour </a:t>
                      </a:r>
                      <a:r>
                        <a:rPr lang="fr-FR" sz="1800" dirty="0" smtClean="0"/>
                        <a:t>(cession prévu à la rentrée 2024).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1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055819"/>
                  </a:ext>
                </a:extLst>
              </a:tr>
              <a:tr h="790710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En quoi consiste le rôle d’un(e)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</a:rPr>
                        <a:t> formateur(</a:t>
                      </a:r>
                      <a:r>
                        <a:rPr lang="fr-FR" sz="1800" b="1" baseline="0" dirty="0" err="1" smtClean="0">
                          <a:solidFill>
                            <a:schemeClr val="tx1"/>
                          </a:solidFill>
                        </a:rPr>
                        <a:t>trice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</a:rPr>
                        <a:t>) ? 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31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31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31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019EE3"/>
                          </a:solidFill>
                          <a:effectLst/>
                        </a:rPr>
                        <a:t>Sensibiliser</a:t>
                      </a:r>
                      <a:r>
                        <a:rPr lang="fr-FR" sz="1800" baseline="0" dirty="0" smtClean="0">
                          <a:solidFill>
                            <a:srgbClr val="019EE3"/>
                          </a:solidFill>
                          <a:effectLst/>
                        </a:rPr>
                        <a:t> les agents </a:t>
                      </a:r>
                      <a:r>
                        <a:rPr lang="fr-FR" sz="1800" baseline="0" dirty="0" smtClean="0">
                          <a:effectLst/>
                        </a:rPr>
                        <a:t>à l’égalité professionnelle.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effectLst/>
                        </a:rPr>
                        <a:t>Vous pourrez être amené à </a:t>
                      </a:r>
                      <a:r>
                        <a:rPr lang="fr-FR" sz="1800" dirty="0" smtClean="0">
                          <a:solidFill>
                            <a:srgbClr val="019EE3"/>
                          </a:solidFill>
                          <a:effectLst/>
                        </a:rPr>
                        <a:t>déployer des formations </a:t>
                      </a:r>
                      <a:r>
                        <a:rPr lang="fr-FR" sz="1800" dirty="0" smtClean="0">
                          <a:effectLst/>
                        </a:rPr>
                        <a:t>au niveau départemental.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1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195375"/>
                  </a:ext>
                </a:extLst>
              </a:tr>
              <a:tr h="1807338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Quel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</a:rPr>
                        <a:t> est la charge de travail ?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31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31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31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Vous travaillez </a:t>
                      </a:r>
                      <a:r>
                        <a:rPr lang="fr-FR" sz="1800" b="0" dirty="0" smtClean="0">
                          <a:solidFill>
                            <a:srgbClr val="019EE3"/>
                          </a:solidFill>
                        </a:rPr>
                        <a:t>en binôme de formateur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Les formations ainsi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 que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 leurs préparations sont réalisées </a:t>
                      </a:r>
                      <a:r>
                        <a:rPr lang="fr-FR" sz="1800" b="0" dirty="0" smtClean="0">
                          <a:solidFill>
                            <a:srgbClr val="019EE3"/>
                          </a:solidFill>
                        </a:rPr>
                        <a:t>sur les heures de travail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Les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 formations durent </a:t>
                      </a:r>
                      <a:r>
                        <a:rPr lang="fr-FR" sz="1800" b="0" baseline="0" dirty="0" smtClean="0">
                          <a:solidFill>
                            <a:srgbClr val="019EE3"/>
                          </a:solidFill>
                        </a:rPr>
                        <a:t>environ 3h30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fr-FR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La préparation d’une formation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 prend </a:t>
                      </a:r>
                      <a:r>
                        <a:rPr lang="fr-FR" sz="1800" b="0" baseline="0" dirty="0" smtClean="0">
                          <a:solidFill>
                            <a:srgbClr val="019EE3"/>
                          </a:solidFill>
                        </a:rPr>
                        <a:t>maximum 1 journée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Chaque binôme animera environ </a:t>
                      </a:r>
                      <a:r>
                        <a:rPr lang="fr-FR" sz="1800" b="0" baseline="0" dirty="0" smtClean="0">
                          <a:solidFill>
                            <a:srgbClr val="019EE3"/>
                          </a:solidFill>
                        </a:rPr>
                        <a:t>2 formations par ans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1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96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7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18105"/>
          <a:stretch/>
        </p:blipFill>
        <p:spPr>
          <a:xfrm>
            <a:off x="2302820" y="409604"/>
            <a:ext cx="7755579" cy="5877009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40" y="240001"/>
            <a:ext cx="133096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28205" y="547823"/>
            <a:ext cx="11184619" cy="945999"/>
          </a:xfrm>
        </p:spPr>
        <p:txBody>
          <a:bodyPr/>
          <a:lstStyle/>
          <a:p>
            <a:pPr algn="ctr"/>
            <a:r>
              <a:rPr lang="fr-FR" sz="7200" dirty="0" smtClean="0"/>
              <a:t>Sommaire</a:t>
            </a:r>
            <a:endParaRPr lang="fr-FR" sz="7200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 bwMode="gray">
          <a:xfrm>
            <a:off x="829614" y="1783512"/>
            <a:ext cx="10568699" cy="45944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4333" b="1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Font typeface="Arial" pitchFamily="34" charset="0"/>
              <a:buNone/>
              <a:defRPr sz="2467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sz="3733" b="0" cap="none" dirty="0" smtClean="0"/>
              <a:t>Qu’est-ce que la </a:t>
            </a:r>
            <a:r>
              <a:rPr lang="fr-FR" sz="3733" b="0" cap="none" dirty="0" smtClean="0">
                <a:solidFill>
                  <a:srgbClr val="ED31D2"/>
                </a:solidFill>
              </a:rPr>
              <a:t>cellule</a:t>
            </a:r>
            <a:r>
              <a:rPr lang="fr-FR" sz="3733" b="0" cap="none" dirty="0" smtClean="0"/>
              <a:t> </a:t>
            </a:r>
            <a:r>
              <a:rPr lang="fr-FR" sz="3733" b="0" cap="none" dirty="0" smtClean="0">
                <a:solidFill>
                  <a:srgbClr val="019EE3"/>
                </a:solidFill>
              </a:rPr>
              <a:t>d’écoute ?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sz="3733" b="0" cap="none" dirty="0" smtClean="0"/>
              <a:t>Quels sont les acteurs et leurs rôles ?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sz="3733" b="0" cap="none" dirty="0" smtClean="0"/>
              <a:t>Les formations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fr-FR" sz="3733" b="0" cap="none" dirty="0" smtClean="0"/>
              <a:t>De futurs formateurs ?</a:t>
            </a:r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40" y="240001"/>
            <a:ext cx="133096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00"/>
                </a:solidFill>
              </a:rPr>
              <a:pPr defTabSz="1219170"/>
              <a:t>4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40" y="240001"/>
            <a:ext cx="1330960" cy="10287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661719" y="4879335"/>
            <a:ext cx="8706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2400" dirty="0" err="1">
                <a:solidFill>
                  <a:srgbClr val="000000"/>
                </a:solidFill>
                <a:latin typeface="+mj-lt"/>
              </a:rPr>
              <a:t>Cette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cellule d’écoute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permet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recueillir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les signalements de tout agent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s’estimant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victime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de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discrimination, de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harcèlement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ou de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violences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sexistes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sexuelles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. Elle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permet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également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recueillir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les signalements des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témoins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. </a:t>
            </a:r>
            <a:endParaRPr lang="fr-FR" sz="2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18105"/>
          <a:stretch/>
        </p:blipFill>
        <p:spPr>
          <a:xfrm>
            <a:off x="613616" y="4879335"/>
            <a:ext cx="1930408" cy="14628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7074" y="865696"/>
            <a:ext cx="923453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/>
              <a:t>Qu’est-ce que la </a:t>
            </a:r>
            <a:r>
              <a:rPr lang="fr-FR" sz="4000" dirty="0">
                <a:solidFill>
                  <a:srgbClr val="ED31D2"/>
                </a:solidFill>
              </a:rPr>
              <a:t>cellule</a:t>
            </a:r>
            <a:r>
              <a:rPr lang="fr-FR" sz="4000" dirty="0"/>
              <a:t> </a:t>
            </a:r>
            <a:r>
              <a:rPr lang="fr-FR" sz="4000" dirty="0" smtClean="0">
                <a:solidFill>
                  <a:srgbClr val="019EE3"/>
                </a:solidFill>
              </a:rPr>
              <a:t>d’écoute </a:t>
            </a:r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13616" y="2106097"/>
            <a:ext cx="10754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400" dirty="0">
                <a:solidFill>
                  <a:srgbClr val="ED31D2"/>
                </a:solidFill>
              </a:rPr>
              <a:t>Prévenir les discriminations, les actes de violences, de harcèlement moral et sexuel ou </a:t>
            </a:r>
            <a:r>
              <a:rPr lang="fr-FR" sz="2400" dirty="0" smtClean="0">
                <a:solidFill>
                  <a:srgbClr val="ED31D2"/>
                </a:solidFill>
              </a:rPr>
              <a:t>sexiste</a:t>
            </a:r>
          </a:p>
          <a:p>
            <a:pPr lvl="0"/>
            <a:endParaRPr lang="fr-FR" sz="2400" b="1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Mise </a:t>
            </a:r>
            <a:r>
              <a:rPr lang="fr-FR" sz="2400" dirty="0"/>
              <a:t>en place d’une cellule d’écoute avec une adresse mail </a:t>
            </a:r>
            <a:r>
              <a:rPr lang="fr-FR" sz="2400" dirty="0" smtClean="0"/>
              <a:t>générique</a:t>
            </a:r>
          </a:p>
          <a:p>
            <a:pPr lvl="0"/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    </a:t>
            </a:r>
            <a:r>
              <a:rPr lang="fr-FR" sz="2400" dirty="0" smtClean="0">
                <a:solidFill>
                  <a:srgbClr val="ED31D2"/>
                </a:solidFill>
                <a:hlinkClick r:id="rId4"/>
              </a:rPr>
              <a:t>stop-discriminations-violences@ac-dijon.fr</a:t>
            </a:r>
            <a:endParaRPr lang="fr-FR" sz="2400" dirty="0">
              <a:solidFill>
                <a:srgbClr val="ED31D2"/>
              </a:solidFill>
            </a:endParaRP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Mise </a:t>
            </a:r>
            <a:r>
              <a:rPr lang="fr-FR" sz="2400" dirty="0"/>
              <a:t>en place d’une commission de traitement </a:t>
            </a:r>
          </a:p>
        </p:txBody>
      </p:sp>
    </p:spTree>
    <p:extLst>
      <p:ext uri="{BB962C8B-B14F-4D97-AF65-F5344CB8AC3E}">
        <p14:creationId xmlns:p14="http://schemas.microsoft.com/office/powerpoint/2010/main" val="29693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40" y="240001"/>
            <a:ext cx="1330960" cy="10287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4" y="1395808"/>
            <a:ext cx="10283225" cy="51416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88950" y="367108"/>
            <a:ext cx="923453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smtClean="0"/>
              <a:t>Processus de la cellule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000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79006" y="2306811"/>
            <a:ext cx="106740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Composée </a:t>
            </a:r>
            <a:r>
              <a:rPr lang="fr-FR" sz="2000" dirty="0" smtClean="0">
                <a:solidFill>
                  <a:srgbClr val="ED31D2"/>
                </a:solidFill>
              </a:rPr>
              <a:t>d’une équipe d’écoutantes</a:t>
            </a:r>
            <a:r>
              <a:rPr lang="fr-FR" sz="2000" dirty="0" smtClean="0"/>
              <a:t> ( les assistantes </a:t>
            </a:r>
            <a:r>
              <a:rPr lang="fr-FR" sz="2000" dirty="0"/>
              <a:t>sociales des </a:t>
            </a:r>
            <a:r>
              <a:rPr lang="fr-FR" sz="2000" dirty="0" smtClean="0"/>
              <a:t>personnels de chaque département ) formées, </a:t>
            </a:r>
            <a:r>
              <a:rPr lang="fr-FR" sz="2000" dirty="0"/>
              <a:t>ainsi que </a:t>
            </a:r>
            <a:r>
              <a:rPr lang="fr-FR" sz="2000" dirty="0" smtClean="0">
                <a:solidFill>
                  <a:srgbClr val="ED31D2"/>
                </a:solidFill>
              </a:rPr>
              <a:t>d’une cellule de traitement </a:t>
            </a:r>
            <a:r>
              <a:rPr lang="fr-FR" sz="2000" dirty="0" smtClean="0"/>
              <a:t>des signalements</a:t>
            </a:r>
          </a:p>
          <a:p>
            <a:pPr algn="just"/>
            <a:endParaRPr lang="fr-F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Les membres de la </a:t>
            </a:r>
            <a:r>
              <a:rPr lang="fr-FR" sz="2000" dirty="0" smtClean="0">
                <a:solidFill>
                  <a:srgbClr val="ED31D2"/>
                </a:solidFill>
              </a:rPr>
              <a:t>cellule de traitement sont </a:t>
            </a:r>
            <a:r>
              <a:rPr lang="fr-FR" sz="2000" dirty="0" smtClean="0"/>
              <a:t>également formés et peuvent exercer </a:t>
            </a:r>
            <a:r>
              <a:rPr lang="fr-FR" sz="2000" dirty="0"/>
              <a:t>ce </a:t>
            </a:r>
            <a:r>
              <a:rPr lang="fr-FR" sz="2000" dirty="0">
                <a:solidFill>
                  <a:srgbClr val="019EE3"/>
                </a:solidFill>
              </a:rPr>
              <a:t>rôle </a:t>
            </a:r>
            <a:r>
              <a:rPr lang="fr-FR" sz="2000" dirty="0" smtClean="0">
                <a:solidFill>
                  <a:srgbClr val="019EE3"/>
                </a:solidFill>
              </a:rPr>
              <a:t>d’écoutant</a:t>
            </a:r>
            <a:r>
              <a:rPr lang="fr-FR" sz="2000" dirty="0">
                <a:solidFill>
                  <a:srgbClr val="019EE3"/>
                </a:solidFill>
              </a:rPr>
              <a:t> </a:t>
            </a:r>
            <a:r>
              <a:rPr lang="fr-FR" sz="2000" dirty="0" smtClean="0">
                <a:solidFill>
                  <a:srgbClr val="019EE3"/>
                </a:solidFill>
              </a:rPr>
              <a:t>en cas d’absence</a:t>
            </a:r>
            <a:r>
              <a:rPr lang="fr-FR" sz="2000" dirty="0" smtClean="0"/>
              <a:t> d’assistantes sociales. </a:t>
            </a:r>
          </a:p>
          <a:p>
            <a:pPr algn="just"/>
            <a:endParaRPr lang="fr-FR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F</a:t>
            </a:r>
            <a:r>
              <a:rPr lang="fr-FR" sz="2000" dirty="0" smtClean="0"/>
              <a:t>ormées sur les </a:t>
            </a:r>
            <a:r>
              <a:rPr lang="fr-FR" sz="2000" dirty="0" smtClean="0">
                <a:solidFill>
                  <a:srgbClr val="00B0F0"/>
                </a:solidFill>
              </a:rPr>
              <a:t>bonnes </a:t>
            </a:r>
            <a:r>
              <a:rPr lang="fr-FR" sz="2000" dirty="0">
                <a:solidFill>
                  <a:srgbClr val="00B0F0"/>
                </a:solidFill>
              </a:rPr>
              <a:t>pratiques en matière d’écoute </a:t>
            </a:r>
            <a:r>
              <a:rPr lang="fr-FR" sz="2000" dirty="0"/>
              <a:t>et </a:t>
            </a:r>
            <a:r>
              <a:rPr lang="fr-FR" sz="2000" dirty="0" smtClean="0"/>
              <a:t>en terme de </a:t>
            </a:r>
            <a:r>
              <a:rPr lang="fr-FR" sz="2000" dirty="0" smtClean="0">
                <a:solidFill>
                  <a:srgbClr val="00B0F0"/>
                </a:solidFill>
              </a:rPr>
              <a:t>connaissances juridiques</a:t>
            </a:r>
            <a:r>
              <a:rPr lang="fr-FR" sz="2000" dirty="0" smtClean="0"/>
              <a:t>.</a:t>
            </a:r>
          </a:p>
          <a:p>
            <a:pPr algn="just"/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</a:rPr>
              <a:t>Les membres de la cellule d’écoute sont tous soumis au </a:t>
            </a:r>
            <a:r>
              <a:rPr lang="fr-FR" sz="2000" dirty="0">
                <a:solidFill>
                  <a:srgbClr val="00B0F0"/>
                </a:solidFill>
                <a:latin typeface="Arial" panose="020B0604020202020204" pitchFamily="34" charset="0"/>
              </a:rPr>
              <a:t>strict respect de la confidentialité </a:t>
            </a:r>
            <a:r>
              <a:rPr lang="fr-FR" sz="2000" dirty="0">
                <a:solidFill>
                  <a:srgbClr val="019EE3"/>
                </a:solidFill>
                <a:latin typeface="Arial" panose="020B0604020202020204" pitchFamily="34" charset="0"/>
              </a:rPr>
              <a:t>des échanges </a:t>
            </a:r>
            <a:r>
              <a:rPr lang="fr-FR" sz="2000" dirty="0">
                <a:latin typeface="Arial" panose="020B0604020202020204" pitchFamily="34" charset="0"/>
              </a:rPr>
              <a:t>inhérents à ces </a:t>
            </a:r>
            <a:r>
              <a:rPr lang="fr-FR" sz="2000" dirty="0" smtClean="0">
                <a:latin typeface="Arial" panose="020B0604020202020204" pitchFamily="34" charset="0"/>
              </a:rPr>
              <a:t>entretiens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1127155" y="1001892"/>
            <a:ext cx="923453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/>
              <a:t>Quels sont les </a:t>
            </a:r>
            <a:r>
              <a:rPr lang="fr-FR" sz="4000" dirty="0">
                <a:solidFill>
                  <a:srgbClr val="ED31D2"/>
                </a:solidFill>
              </a:rPr>
              <a:t>acteurs</a:t>
            </a:r>
            <a:r>
              <a:rPr lang="fr-FR" sz="4000" dirty="0"/>
              <a:t> et leurs </a:t>
            </a:r>
            <a:r>
              <a:rPr lang="fr-FR" sz="4000" dirty="0" smtClean="0">
                <a:solidFill>
                  <a:srgbClr val="019EE3"/>
                </a:solidFill>
              </a:rPr>
              <a:t>rôles</a:t>
            </a:r>
            <a:endParaRPr lang="fr-FR" sz="4000" dirty="0">
              <a:solidFill>
                <a:srgbClr val="019EE3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18105"/>
          <a:stretch/>
        </p:blipFill>
        <p:spPr>
          <a:xfrm>
            <a:off x="10114862" y="240000"/>
            <a:ext cx="1600322" cy="121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793761579"/>
              </p:ext>
            </p:extLst>
          </p:nvPr>
        </p:nvGraphicFramePr>
        <p:xfrm>
          <a:off x="240000" y="511438"/>
          <a:ext cx="11615596" cy="383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918000" y="4418091"/>
            <a:ext cx="1025959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ED31D2"/>
                </a:solidFill>
              </a:rPr>
              <a:t>Examine les cas remontés</a:t>
            </a:r>
            <a:r>
              <a:rPr lang="fr-FR" dirty="0"/>
              <a:t> par la cellule d’écoute et détermine les </a:t>
            </a:r>
            <a:r>
              <a:rPr lang="fr-FR" dirty="0">
                <a:solidFill>
                  <a:srgbClr val="ED31D2"/>
                </a:solidFill>
              </a:rPr>
              <a:t>suites à donner </a:t>
            </a:r>
            <a:r>
              <a:rPr lang="fr-FR" dirty="0"/>
              <a:t>(GRH, social, justice</a:t>
            </a:r>
            <a:r>
              <a:rPr lang="fr-FR" dirty="0" smtClean="0"/>
              <a:t>, etc</a:t>
            </a:r>
            <a:r>
              <a:rPr lang="fr-FR" dirty="0"/>
              <a:t>…) pour la victime comme pour l’auteur des faits reprochés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Assurer le </a:t>
            </a:r>
            <a:r>
              <a:rPr lang="fr-FR" dirty="0">
                <a:solidFill>
                  <a:srgbClr val="ED31D2"/>
                </a:solidFill>
              </a:rPr>
              <a:t>suivi du fonctionnement </a:t>
            </a:r>
            <a:r>
              <a:rPr lang="fr-FR" dirty="0"/>
              <a:t>du dispositif et élaborer des </a:t>
            </a:r>
            <a:r>
              <a:rPr lang="fr-FR" dirty="0">
                <a:solidFill>
                  <a:srgbClr val="ED31D2"/>
                </a:solidFill>
              </a:rPr>
              <a:t>outils de prévention </a:t>
            </a:r>
            <a:r>
              <a:rPr lang="fr-FR" dirty="0"/>
              <a:t>à destination des personnels.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Se réunit au moins </a:t>
            </a:r>
            <a:r>
              <a:rPr lang="fr-FR" dirty="0">
                <a:solidFill>
                  <a:srgbClr val="ED31D2"/>
                </a:solidFill>
              </a:rPr>
              <a:t>une fois par mois </a:t>
            </a:r>
            <a:r>
              <a:rPr lang="fr-FR" dirty="0"/>
              <a:t>et </a:t>
            </a:r>
            <a:r>
              <a:rPr lang="fr-FR" b="1" dirty="0">
                <a:solidFill>
                  <a:srgbClr val="019EE3"/>
                </a:solidFill>
              </a:rPr>
              <a:t>immédiatement en cas d’urgence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18105"/>
          <a:stretch/>
        </p:blipFill>
        <p:spPr>
          <a:xfrm>
            <a:off x="10114862" y="240000"/>
            <a:ext cx="1600322" cy="121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47778" y="429226"/>
            <a:ext cx="10331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smtClean="0"/>
              <a:t>Les </a:t>
            </a:r>
            <a:r>
              <a:rPr lang="fr-FR" sz="4000" dirty="0" smtClean="0">
                <a:solidFill>
                  <a:srgbClr val="ED31D2"/>
                </a:solidFill>
              </a:rPr>
              <a:t>référents </a:t>
            </a:r>
            <a:r>
              <a:rPr lang="fr-FR" sz="4000" dirty="0" smtClean="0"/>
              <a:t>départementaux</a:t>
            </a:r>
            <a:endParaRPr lang="fr-FR" sz="4000" dirty="0">
              <a:solidFill>
                <a:srgbClr val="019EE3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66" y="1604988"/>
            <a:ext cx="3727502" cy="44407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927860" y="2630105"/>
            <a:ext cx="92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Yonne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863814" y="3909589"/>
            <a:ext cx="92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Nièvre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851313" y="4688049"/>
            <a:ext cx="166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Saône et Loire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122917" y="3443715"/>
            <a:ext cx="159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Côte-d’Or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2701" y="2239540"/>
            <a:ext cx="3731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En cours de désignation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40000" y="3906100"/>
            <a:ext cx="3504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00B0F0"/>
                </a:solidFill>
              </a:rPr>
              <a:t>Laurence AUROUX</a:t>
            </a:r>
          </a:p>
          <a:p>
            <a:pPr algn="r"/>
            <a:r>
              <a:rPr lang="fr-FR" sz="1600" dirty="0">
                <a:hlinkClick r:id="rId3"/>
              </a:rPr>
              <a:t>Laurence.De-Saint-Rapt@ac-dijon.fr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DSDEN de la Nièvre</a:t>
            </a:r>
            <a:br>
              <a:rPr lang="fr-FR" sz="1600" dirty="0"/>
            </a:br>
            <a:r>
              <a:rPr lang="fr-FR" sz="1600" dirty="0"/>
              <a:t>03 86 21 70 11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501348" y="3906100"/>
            <a:ext cx="35269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B0F0"/>
                </a:solidFill>
              </a:rPr>
              <a:t>Jean- Baptiste ROUSSEAU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>
                <a:hlinkClick r:id="rId4"/>
              </a:rPr>
              <a:t>Jean-Baptiste.Rousseau@ac-dijon.fr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DSDEN 71</a:t>
            </a:r>
            <a:br>
              <a:rPr lang="fr-FR" sz="1600" dirty="0"/>
            </a:br>
            <a:r>
              <a:rPr lang="fr-FR" sz="1600" dirty="0"/>
              <a:t>03 85 22 55 95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501348" y="1922219"/>
            <a:ext cx="3919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F0"/>
                </a:solidFill>
              </a:rPr>
              <a:t>Laëtitia BAREL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>
                <a:hlinkClick r:id="rId5"/>
              </a:rPr>
              <a:t>laetitia.barel@ac-dijon.fr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DSDEN de Côte-d'Or</a:t>
            </a:r>
            <a:br>
              <a:rPr lang="fr-FR" sz="1600" dirty="0"/>
            </a:br>
            <a:r>
              <a:rPr lang="fr-FR" sz="1600" dirty="0"/>
              <a:t>03 45 62 75 14</a:t>
            </a:r>
          </a:p>
        </p:txBody>
      </p:sp>
      <p:cxnSp>
        <p:nvCxnSpPr>
          <p:cNvPr id="23" name="Connecteur droit avec flèche 22"/>
          <p:cNvCxnSpPr>
            <a:stCxn id="10" idx="1"/>
            <a:endCxn id="18" idx="3"/>
          </p:cNvCxnSpPr>
          <p:nvPr/>
        </p:nvCxnSpPr>
        <p:spPr>
          <a:xfrm flipH="1" flipV="1">
            <a:off x="3744486" y="2408817"/>
            <a:ext cx="1183374" cy="405954"/>
          </a:xfrm>
          <a:prstGeom prst="straightConnector1">
            <a:avLst/>
          </a:prstGeom>
          <a:ln>
            <a:solidFill>
              <a:srgbClr val="ED31D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1" idx="1"/>
          </p:cNvCxnSpPr>
          <p:nvPr/>
        </p:nvCxnSpPr>
        <p:spPr>
          <a:xfrm flipH="1">
            <a:off x="3744486" y="4094255"/>
            <a:ext cx="1119328" cy="0"/>
          </a:xfrm>
          <a:prstGeom prst="straightConnector1">
            <a:avLst/>
          </a:prstGeom>
          <a:ln>
            <a:solidFill>
              <a:srgbClr val="ED31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7462429" y="2100405"/>
            <a:ext cx="1038919" cy="1548550"/>
          </a:xfrm>
          <a:prstGeom prst="straightConnector1">
            <a:avLst/>
          </a:prstGeom>
          <a:ln>
            <a:solidFill>
              <a:srgbClr val="ED31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7043596" y="4094255"/>
            <a:ext cx="1457752" cy="1030006"/>
          </a:xfrm>
          <a:prstGeom prst="straightConnector1">
            <a:avLst/>
          </a:prstGeom>
          <a:ln>
            <a:solidFill>
              <a:srgbClr val="ED31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40" y="237178"/>
            <a:ext cx="133096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00"/>
                </a:solidFill>
              </a:rPr>
              <a:pPr defTabSz="1219170"/>
              <a:t>9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40" y="237178"/>
            <a:ext cx="1330960" cy="10287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201271" y="1019657"/>
            <a:ext cx="9409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r-FR" sz="4000" dirty="0" smtClean="0">
                <a:solidFill>
                  <a:srgbClr val="019EE3"/>
                </a:solidFill>
              </a:rPr>
              <a:t>Missions</a:t>
            </a:r>
            <a:r>
              <a:rPr lang="fr-FR" sz="4000" dirty="0" smtClean="0">
                <a:solidFill>
                  <a:srgbClr val="000000"/>
                </a:solidFill>
              </a:rPr>
              <a:t> des </a:t>
            </a:r>
            <a:r>
              <a:rPr lang="fr-FR" sz="4000" dirty="0">
                <a:solidFill>
                  <a:srgbClr val="ED31D2"/>
                </a:solidFill>
              </a:rPr>
              <a:t>référents</a:t>
            </a:r>
            <a:r>
              <a:rPr lang="fr-FR" sz="4000" dirty="0">
                <a:solidFill>
                  <a:srgbClr val="000000"/>
                </a:solidFill>
              </a:rPr>
              <a:t> départementaux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738" y="2048357"/>
            <a:ext cx="108053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Contribution au </a:t>
            </a:r>
            <a:r>
              <a:rPr lang="fr-FR" dirty="0">
                <a:solidFill>
                  <a:srgbClr val="019EE3"/>
                </a:solidFill>
              </a:rPr>
              <a:t>diagnostic</a:t>
            </a:r>
            <a:r>
              <a:rPr lang="fr-FR" dirty="0"/>
              <a:t> et à la mise en place du </a:t>
            </a:r>
            <a:r>
              <a:rPr lang="fr-FR" dirty="0">
                <a:solidFill>
                  <a:srgbClr val="019EE3"/>
                </a:solidFill>
              </a:rPr>
              <a:t>plan d'actions </a:t>
            </a:r>
            <a:r>
              <a:rPr lang="fr-FR" dirty="0"/>
              <a:t>(participation aux GT ad hoc)</a:t>
            </a:r>
          </a:p>
          <a:p>
            <a:pPr algn="just"/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Participation à </a:t>
            </a:r>
            <a:r>
              <a:rPr lang="fr-FR" dirty="0">
                <a:solidFill>
                  <a:srgbClr val="019EE3"/>
                </a:solidFill>
              </a:rPr>
              <a:t>l'ingénierie de formation </a:t>
            </a:r>
            <a:r>
              <a:rPr lang="fr-FR" dirty="0"/>
              <a:t>ê</a:t>
            </a:r>
            <a:r>
              <a:rPr lang="fr-FR" dirty="0" smtClean="0"/>
              <a:t>tre à </a:t>
            </a:r>
            <a:r>
              <a:rPr lang="fr-FR" dirty="0"/>
              <a:t>l'animation </a:t>
            </a:r>
            <a:r>
              <a:rPr lang="fr-FR" dirty="0">
                <a:solidFill>
                  <a:srgbClr val="019EE3"/>
                </a:solidFill>
              </a:rPr>
              <a:t>d'actions de formation </a:t>
            </a:r>
            <a:r>
              <a:rPr lang="fr-FR" dirty="0"/>
              <a:t>dans le cadre du déploiement du plan académique de formation; missions de formateur académique, </a:t>
            </a:r>
          </a:p>
          <a:p>
            <a:pPr algn="just"/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19EE3"/>
                </a:solidFill>
              </a:rPr>
              <a:t>Correspondant du réseau </a:t>
            </a:r>
            <a:r>
              <a:rPr lang="fr-FR" dirty="0"/>
              <a:t>"égalité professionnelle femmes/hommes et diversité" dans le département,</a:t>
            </a:r>
          </a:p>
          <a:p>
            <a:pPr algn="just"/>
            <a:endParaRPr lang="fr-FR" dirty="0">
              <a:solidFill>
                <a:srgbClr val="019EE3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19EE3"/>
                </a:solidFill>
              </a:rPr>
              <a:t>Conseil auprès du DASEN </a:t>
            </a:r>
            <a:r>
              <a:rPr lang="fr-FR" dirty="0"/>
              <a:t>sur les questions relatives à l'égalité professionnelle et à la lutte contre les discriminations</a:t>
            </a:r>
          </a:p>
          <a:p>
            <a:pPr algn="just"/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19EE3"/>
                </a:solidFill>
              </a:rPr>
              <a:t>Information</a:t>
            </a:r>
            <a:r>
              <a:rPr lang="fr-FR" dirty="0"/>
              <a:t>, </a:t>
            </a:r>
            <a:r>
              <a:rPr lang="fr-FR" dirty="0">
                <a:solidFill>
                  <a:srgbClr val="019EE3"/>
                </a:solidFill>
              </a:rPr>
              <a:t>promotion</a:t>
            </a:r>
            <a:r>
              <a:rPr lang="fr-FR" dirty="0"/>
              <a:t> et </a:t>
            </a:r>
            <a:r>
              <a:rPr lang="fr-FR" dirty="0" smtClean="0">
                <a:solidFill>
                  <a:srgbClr val="019EE3"/>
                </a:solidFill>
              </a:rPr>
              <a:t>conseil</a:t>
            </a:r>
          </a:p>
          <a:p>
            <a:pPr algn="just"/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19EE3"/>
                </a:solidFill>
              </a:rPr>
              <a:t>Membre du comité </a:t>
            </a:r>
            <a:r>
              <a:rPr lang="fr-FR" dirty="0"/>
              <a:t>de pilotage académique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62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688</Words>
  <Application>Microsoft Office PowerPoint</Application>
  <PresentationFormat>Grand écran</PresentationFormat>
  <Paragraphs>87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Marianne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Dijon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lmeunier</dc:creator>
  <cp:lastModifiedBy>brigitte.ranve</cp:lastModifiedBy>
  <cp:revision>25</cp:revision>
  <dcterms:created xsi:type="dcterms:W3CDTF">2023-05-22T13:52:18Z</dcterms:created>
  <dcterms:modified xsi:type="dcterms:W3CDTF">2023-06-14T13:19:22Z</dcterms:modified>
</cp:coreProperties>
</file>